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56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7" r:id="rId11"/>
    <p:sldId id="266" r:id="rId12"/>
    <p:sldId id="268" r:id="rId13"/>
    <p:sldId id="269" r:id="rId14"/>
    <p:sldId id="270" r:id="rId15"/>
    <p:sldId id="264" r:id="rId16"/>
    <p:sldId id="272" r:id="rId17"/>
    <p:sldId id="271" r:id="rId18"/>
    <p:sldId id="274" r:id="rId19"/>
    <p:sldId id="273" r:id="rId20"/>
    <p:sldId id="275" r:id="rId21"/>
  </p:sldIdLst>
  <p:sldSz cx="13004800" cy="9753600"/>
  <p:notesSz cx="6858000" cy="9144000"/>
  <p:defaultTextStyle>
    <a:lvl1pPr algn="ctr" defTabSz="457200">
      <a:defRPr sz="4200">
        <a:solidFill>
          <a:srgbClr val="FFFFFF"/>
        </a:solidFill>
        <a:latin typeface="+mn-lt"/>
        <a:ea typeface="+mn-ea"/>
        <a:cs typeface="+mn-cs"/>
        <a:sym typeface="Marker Felt"/>
      </a:defRPr>
    </a:lvl1pPr>
    <a:lvl2pPr indent="228600" algn="ctr" defTabSz="457200">
      <a:defRPr sz="4200">
        <a:solidFill>
          <a:srgbClr val="FFFFFF"/>
        </a:solidFill>
        <a:latin typeface="+mn-lt"/>
        <a:ea typeface="+mn-ea"/>
        <a:cs typeface="+mn-cs"/>
        <a:sym typeface="Marker Felt"/>
      </a:defRPr>
    </a:lvl2pPr>
    <a:lvl3pPr indent="457200" algn="ctr" defTabSz="457200">
      <a:defRPr sz="4200">
        <a:solidFill>
          <a:srgbClr val="FFFFFF"/>
        </a:solidFill>
        <a:latin typeface="+mn-lt"/>
        <a:ea typeface="+mn-ea"/>
        <a:cs typeface="+mn-cs"/>
        <a:sym typeface="Marker Felt"/>
      </a:defRPr>
    </a:lvl3pPr>
    <a:lvl4pPr indent="685800" algn="ctr" defTabSz="457200">
      <a:defRPr sz="4200">
        <a:solidFill>
          <a:srgbClr val="FFFFFF"/>
        </a:solidFill>
        <a:latin typeface="+mn-lt"/>
        <a:ea typeface="+mn-ea"/>
        <a:cs typeface="+mn-cs"/>
        <a:sym typeface="Marker Felt"/>
      </a:defRPr>
    </a:lvl4pPr>
    <a:lvl5pPr indent="914400" algn="ctr" defTabSz="457200">
      <a:defRPr sz="4200">
        <a:solidFill>
          <a:srgbClr val="FFFFFF"/>
        </a:solidFill>
        <a:latin typeface="+mn-lt"/>
        <a:ea typeface="+mn-ea"/>
        <a:cs typeface="+mn-cs"/>
        <a:sym typeface="Marker Felt"/>
      </a:defRPr>
    </a:lvl5pPr>
    <a:lvl6pPr indent="1143000" algn="ctr" defTabSz="457200">
      <a:defRPr sz="4200">
        <a:solidFill>
          <a:srgbClr val="FFFFFF"/>
        </a:solidFill>
        <a:latin typeface="+mn-lt"/>
        <a:ea typeface="+mn-ea"/>
        <a:cs typeface="+mn-cs"/>
        <a:sym typeface="Marker Felt"/>
      </a:defRPr>
    </a:lvl6pPr>
    <a:lvl7pPr indent="1371600" algn="ctr" defTabSz="457200">
      <a:defRPr sz="4200">
        <a:solidFill>
          <a:srgbClr val="FFFFFF"/>
        </a:solidFill>
        <a:latin typeface="+mn-lt"/>
        <a:ea typeface="+mn-ea"/>
        <a:cs typeface="+mn-cs"/>
        <a:sym typeface="Marker Felt"/>
      </a:defRPr>
    </a:lvl7pPr>
    <a:lvl8pPr indent="1600200" algn="ctr" defTabSz="457200">
      <a:defRPr sz="4200">
        <a:solidFill>
          <a:srgbClr val="FFFFFF"/>
        </a:solidFill>
        <a:latin typeface="+mn-lt"/>
        <a:ea typeface="+mn-ea"/>
        <a:cs typeface="+mn-cs"/>
        <a:sym typeface="Marker Felt"/>
      </a:defRPr>
    </a:lvl8pPr>
    <a:lvl9pPr indent="1828800" algn="ctr" defTabSz="457200">
      <a:defRPr sz="4200">
        <a:solidFill>
          <a:srgbClr val="FFFFFF"/>
        </a:solidFill>
        <a:latin typeface="+mn-lt"/>
        <a:ea typeface="+mn-ea"/>
        <a:cs typeface="+mn-cs"/>
        <a:sym typeface="Marker Fel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B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0000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879BBB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B13F">
              <a:alpha val="9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882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78BC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>
                  <a:alpha val="75000"/>
                </a:srgbClr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54545">
              <a:alpha val="41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282A2F"/>
        </a:fontRef>
        <a:srgbClr val="282A2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>
                  <a:alpha val="75000"/>
                </a:srgbClr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BD5C">
              <a:alpha val="82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254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B2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25400" cap="flat">
              <a:solidFill>
                <a:srgbClr val="CBCBCB"/>
              </a:solidFill>
              <a:prstDash val="solid"/>
              <a:miter lim="400000"/>
            </a:ln>
          </a:top>
          <a:bottom>
            <a:ln w="127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9487B7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CBCBCB"/>
              </a:solidFill>
              <a:prstDash val="solid"/>
              <a:miter lim="400000"/>
            </a:ln>
          </a:left>
          <a:right>
            <a:ln w="12700" cap="flat">
              <a:solidFill>
                <a:srgbClr val="CBCBCB"/>
              </a:solidFill>
              <a:prstDash val="solid"/>
              <a:miter lim="400000"/>
            </a:ln>
          </a:right>
          <a:top>
            <a:ln w="12700" cap="flat">
              <a:solidFill>
                <a:srgbClr val="CBCBCB"/>
              </a:solidFill>
              <a:prstDash val="solid"/>
              <a:miter lim="400000"/>
            </a:ln>
          </a:top>
          <a:bottom>
            <a:ln w="25400" cap="flat">
              <a:solidFill>
                <a:srgbClr val="CBCBCB"/>
              </a:solidFill>
              <a:prstDash val="solid"/>
              <a:miter lim="400000"/>
            </a:ln>
          </a:bottom>
          <a:insideH>
            <a:ln w="127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7A8DB2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EDEDF">
              <a:alpha val="1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444C55">
              <a:alpha val="50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50000"/>
                </a:srgbClr>
              </a:solidFill>
              <a:prstDash val="solid"/>
              <a:miter lim="400000"/>
            </a:ln>
          </a:insideV>
        </a:tcBdr>
        <a:fill>
          <a:solidFill>
            <a:srgbClr val="33373B">
              <a:alpha val="50000"/>
            </a:srgbClr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left>
          <a:right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right>
          <a:top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H>
          <a:insideV>
            <a:ln w="25400" cap="rnd">
              <a:solidFill>
                <a:srgbClr val="FFFFFF"/>
              </a:solidFill>
              <a:custDash>
                <a:ds d="1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FFFFFF">
              <a:alpha val="1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53" d="100"/>
          <a:sy n="53" d="100"/>
        </p:scale>
        <p:origin x="-1224" y="-72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2" d="100"/>
          <a:sy n="52" d="100"/>
        </p:scale>
        <p:origin x="-2880" y="-1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6685462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1pPr>
    <a:lvl2pPr indent="228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2pPr>
    <a:lvl3pPr indent="457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3pPr>
    <a:lvl4pPr indent="685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4pPr>
    <a:lvl5pPr indent="9144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5pPr>
    <a:lvl6pPr indent="11430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6pPr>
    <a:lvl7pPr indent="13716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7pPr>
    <a:lvl8pPr indent="16002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8pPr>
    <a:lvl9pPr indent="1828800" defTabSz="457200">
      <a:lnSpc>
        <a:spcPct val="125000"/>
      </a:lnSpc>
      <a:defRPr sz="2400">
        <a:latin typeface="Avenir Roman"/>
        <a:ea typeface="Avenir Roman"/>
        <a:cs typeface="Avenir Roman"/>
        <a:sym typeface="Avenir Roman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3" name="Скругленный прямоугольник 12"/>
          <p:cNvSpPr/>
          <p:nvPr/>
        </p:nvSpPr>
        <p:spPr>
          <a:xfrm>
            <a:off x="92890" y="99208"/>
            <a:ext cx="12819018" cy="9517797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842347" y="4551680"/>
            <a:ext cx="9103360" cy="2275840"/>
          </a:xfrm>
        </p:spPr>
        <p:txBody>
          <a:bodyPr/>
          <a:lstStyle>
            <a:lvl1pPr marL="0" indent="0" algn="ctr">
              <a:buNone/>
              <a:defRPr sz="3700">
                <a:solidFill>
                  <a:schemeClr val="tx2"/>
                </a:solidFill>
              </a:defRPr>
            </a:lvl1pPr>
            <a:lvl2pPr marL="650230" indent="0" algn="ctr">
              <a:buNone/>
            </a:lvl2pPr>
            <a:lvl3pPr marL="1300460" indent="0" algn="ctr">
              <a:buNone/>
            </a:lvl3pPr>
            <a:lvl4pPr marL="1950690" indent="0" algn="ctr">
              <a:buNone/>
            </a:lvl4pPr>
            <a:lvl5pPr marL="2600919" indent="0" algn="ctr">
              <a:buNone/>
            </a:lvl5pPr>
            <a:lvl6pPr marL="3251149" indent="0" algn="ctr">
              <a:buNone/>
            </a:lvl6pPr>
            <a:lvl7pPr marL="3901379" indent="0" algn="ctr">
              <a:buNone/>
            </a:lvl7pPr>
            <a:lvl8pPr marL="4551609" indent="0" algn="ctr">
              <a:buNone/>
            </a:lvl8pPr>
            <a:lvl9pPr marL="5201839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2000">
                <a:solidFill>
                  <a:srgbClr val="FFFFFF"/>
                </a:solidFill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89503" y="2061231"/>
            <a:ext cx="12830630" cy="217223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89503" y="1986446"/>
            <a:ext cx="12830630" cy="171492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89503" y="4233456"/>
            <a:ext cx="12830630" cy="15720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50240" y="2141768"/>
            <a:ext cx="11704320" cy="2090702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428480" y="390601"/>
            <a:ext cx="2861056" cy="8322169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00480" y="390600"/>
            <a:ext cx="7911253" cy="8322169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под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2616200"/>
            <a:ext cx="10464800" cy="2540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7200">
                <a:solidFill>
                  <a:srgbClr val="FFFFFF"/>
                </a:solidFill>
              </a:rPr>
              <a:t>Текст заголовка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207000"/>
            <a:ext cx="10464800" cy="1663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228600" algn="ctr">
              <a:spcBef>
                <a:spcPts val="0"/>
              </a:spcBef>
              <a:buSzTx/>
              <a:buNone/>
            </a:lvl2pPr>
            <a:lvl3pPr marL="0" indent="457200" algn="ctr">
              <a:spcBef>
                <a:spcPts val="0"/>
              </a:spcBef>
              <a:buSzTx/>
              <a:buNone/>
            </a:lvl3pPr>
            <a:lvl4pPr marL="0" indent="685800" algn="ctr">
              <a:spcBef>
                <a:spcPts val="0"/>
              </a:spcBef>
              <a:buSzTx/>
              <a:buNone/>
            </a:lvl4pPr>
            <a:lvl5pPr marL="0" indent="914400" algn="ctr">
              <a:spcBef>
                <a:spcPts val="0"/>
              </a:spcBef>
              <a:buSzTx/>
              <a:buNone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Уровень текста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Уровень текста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Уровень текста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Уровень текста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Уровень текста 5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1300480" y="2059093"/>
            <a:ext cx="11054080" cy="65024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10" name="Скругленный прямоугольник 9"/>
          <p:cNvSpPr/>
          <p:nvPr/>
        </p:nvSpPr>
        <p:spPr>
          <a:xfrm>
            <a:off x="92890" y="99208"/>
            <a:ext cx="12819018" cy="9517797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7290" y="1354668"/>
            <a:ext cx="11054080" cy="1937173"/>
          </a:xfrm>
        </p:spPr>
        <p:txBody>
          <a:bodyPr anchor="b" anchorCtr="0"/>
          <a:lstStyle>
            <a:lvl1pPr algn="l">
              <a:buNone/>
              <a:defRPr sz="5700" b="0" cap="none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27290" y="3623734"/>
            <a:ext cx="11054080" cy="1903306"/>
          </a:xfrm>
        </p:spPr>
        <p:txBody>
          <a:bodyPr anchor="t" anchorCtr="0"/>
          <a:lstStyle>
            <a:lvl1pPr marL="0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1137920" y="8778240"/>
            <a:ext cx="5689600" cy="65024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Прямоугольник 6"/>
          <p:cNvSpPr/>
          <p:nvPr/>
        </p:nvSpPr>
        <p:spPr>
          <a:xfrm flipV="1">
            <a:off x="98720" y="3380380"/>
            <a:ext cx="12819221" cy="13004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98342" y="3330098"/>
            <a:ext cx="12819600" cy="65023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7147" y="3511296"/>
            <a:ext cx="12820794" cy="6502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208077" y="8830259"/>
            <a:ext cx="650240" cy="650240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9" name="Содержимое 8"/>
          <p:cNvSpPr>
            <a:spLocks noGrp="1"/>
          </p:cNvSpPr>
          <p:nvPr>
            <p:ph sz="quarter" idx="1"/>
          </p:nvPr>
        </p:nvSpPr>
        <p:spPr>
          <a:xfrm>
            <a:off x="1300480" y="2059093"/>
            <a:ext cx="5331968" cy="65024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2"/>
          </p:nvPr>
        </p:nvSpPr>
        <p:spPr>
          <a:xfrm>
            <a:off x="7017173" y="2059093"/>
            <a:ext cx="5331968" cy="650240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0480" y="388338"/>
            <a:ext cx="11054080" cy="16256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00480" y="2059094"/>
            <a:ext cx="5310293" cy="1083733"/>
          </a:xfrm>
          <a:noFill/>
          <a:ln w="12700" cap="sq" cmpd="sng" algn="ctr">
            <a:noFill/>
            <a:prstDash val="solid"/>
          </a:ln>
        </p:spPr>
        <p:txBody>
          <a:bodyPr lIns="130046" anchor="b" anchorCtr="0">
            <a:noAutofit/>
          </a:bodyPr>
          <a:lstStyle>
            <a:lvl1pPr marL="0" indent="0">
              <a:buNone/>
              <a:defRPr sz="3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7044267" y="2059094"/>
            <a:ext cx="5310293" cy="1083733"/>
          </a:xfrm>
          <a:noFill/>
          <a:ln w="12700" cap="sq" cmpd="sng" algn="ctr">
            <a:noFill/>
            <a:prstDash val="solid"/>
          </a:ln>
        </p:spPr>
        <p:txBody>
          <a:bodyPr lIns="130046" anchor="b" anchorCtr="0">
            <a:noAutofit/>
          </a:bodyPr>
          <a:lstStyle>
            <a:lvl1pPr marL="0" indent="0">
              <a:buNone/>
              <a:defRPr sz="3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800" b="1"/>
            </a:lvl2pPr>
            <a:lvl3pPr>
              <a:buNone/>
              <a:defRPr sz="2600" b="1"/>
            </a:lvl3pPr>
            <a:lvl4pPr>
              <a:buNone/>
              <a:defRPr sz="2300" b="1"/>
            </a:lvl4pPr>
            <a:lvl5pPr>
              <a:buNone/>
              <a:defRPr sz="23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Содержимое 10"/>
          <p:cNvSpPr>
            <a:spLocks noGrp="1"/>
          </p:cNvSpPr>
          <p:nvPr>
            <p:ph sz="half" idx="2"/>
          </p:nvPr>
        </p:nvSpPr>
        <p:spPr>
          <a:xfrm>
            <a:off x="1300480" y="3197013"/>
            <a:ext cx="5310293" cy="552704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4"/>
          </p:nvPr>
        </p:nvSpPr>
        <p:spPr>
          <a:xfrm>
            <a:off x="7044267" y="3197013"/>
            <a:ext cx="5310293" cy="5527040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9" name="Скругленный прямоугольник 8"/>
          <p:cNvSpPr/>
          <p:nvPr/>
        </p:nvSpPr>
        <p:spPr>
          <a:xfrm>
            <a:off x="91034" y="99207"/>
            <a:ext cx="12819018" cy="9519514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0480" y="388338"/>
            <a:ext cx="11054080" cy="1625600"/>
          </a:xfrm>
        </p:spPr>
        <p:txBody>
          <a:bodyPr anchor="b" anchorCtr="0"/>
          <a:lstStyle>
            <a:lvl1pPr algn="l">
              <a:buNone/>
              <a:defRPr sz="57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1300480" y="2275840"/>
            <a:ext cx="2709333" cy="6394027"/>
          </a:xfrm>
        </p:spPr>
        <p:txBody>
          <a:bodyPr/>
          <a:lstStyle>
            <a:lvl1pPr marL="0" indent="0">
              <a:buNone/>
              <a:defRPr sz="2600"/>
            </a:lvl1pPr>
            <a:lvl2pPr>
              <a:buNone/>
              <a:defRPr sz="1700"/>
            </a:lvl2pPr>
            <a:lvl3pPr>
              <a:buNone/>
              <a:defRPr sz="1400"/>
            </a:lvl3pPr>
            <a:lvl4pPr>
              <a:buNone/>
              <a:defRPr sz="1300"/>
            </a:lvl4pPr>
            <a:lvl5pPr>
              <a:buNone/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Содержимое 10"/>
          <p:cNvSpPr>
            <a:spLocks noGrp="1"/>
          </p:cNvSpPr>
          <p:nvPr>
            <p:ph sz="quarter" idx="1"/>
          </p:nvPr>
        </p:nvSpPr>
        <p:spPr>
          <a:xfrm>
            <a:off x="4226560" y="2275840"/>
            <a:ext cx="8128000" cy="6394027"/>
          </a:xfrm>
        </p:spPr>
        <p:txBody>
          <a:bodyPr vert="horz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0480" y="6969671"/>
            <a:ext cx="10403840" cy="742810"/>
          </a:xfrm>
        </p:spPr>
        <p:txBody>
          <a:bodyPr anchor="ctr">
            <a:noAutofit/>
          </a:bodyPr>
          <a:lstStyle>
            <a:lvl1pPr algn="l">
              <a:buNone/>
              <a:defRPr sz="4000" b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00480" y="7745173"/>
            <a:ext cx="10403840" cy="975360"/>
          </a:xfrm>
        </p:spPr>
        <p:txBody>
          <a:bodyPr/>
          <a:lstStyle>
            <a:lvl1pPr marL="0" indent="0">
              <a:buFontTx/>
              <a:buNone/>
              <a:defRPr sz="23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1300480" y="8778240"/>
            <a:ext cx="5527040" cy="650240"/>
          </a:xfrm>
        </p:spPr>
        <p:txBody>
          <a:bodyPr/>
          <a:lstStyle/>
          <a:p>
            <a:endParaRPr kumimoji="0"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208077" y="8830259"/>
            <a:ext cx="650240" cy="650240"/>
          </a:xfrm>
        </p:spPr>
        <p:txBody>
          <a:bodyPr/>
          <a:lstStyle/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97148" y="6661056"/>
            <a:ext cx="12809728" cy="13004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97434" y="6614008"/>
            <a:ext cx="12809442" cy="65023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97437" y="6788586"/>
            <a:ext cx="12809439" cy="69414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7150" y="94827"/>
            <a:ext cx="12802664" cy="6515947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4600"/>
            </a:lvl1pPr>
          </a:lstStyle>
          <a:p>
            <a:r>
              <a:rPr kumimoji="0" lang="ru-RU" dirty="0" smtClean="0"/>
              <a:t>Вставка рисунка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>
            <a:alpha val="16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0" y="0"/>
            <a:ext cx="13004800" cy="97536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0046" tIns="65023" rIns="130046" bIns="65023" rtlCol="0" anchor="ctr"/>
          <a:lstStyle/>
          <a:p>
            <a:pPr algn="ctr" eaLnBrk="1" latinLnBrk="0" hangingPunct="1"/>
            <a:endParaRPr kumimoji="0" lang="en-US" dirty="0"/>
          </a:p>
        </p:txBody>
      </p:sp>
      <p:sp useBgFill="1">
        <p:nvSpPr>
          <p:cNvPr id="8" name="Скругленный прямоугольник 7"/>
          <p:cNvSpPr/>
          <p:nvPr/>
        </p:nvSpPr>
        <p:spPr>
          <a:xfrm>
            <a:off x="91034" y="99207"/>
            <a:ext cx="12819018" cy="9519514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30046" tIns="65023" rIns="130046" bIns="65023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1300480" y="390596"/>
            <a:ext cx="11054080" cy="1625600"/>
          </a:xfrm>
          <a:prstGeom prst="rect">
            <a:avLst/>
          </a:prstGeom>
        </p:spPr>
        <p:txBody>
          <a:bodyPr lIns="130046" tIns="65023" rIns="130046" bIns="130046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1300480" y="2059093"/>
            <a:ext cx="11054080" cy="6502400"/>
          </a:xfrm>
          <a:prstGeom prst="rect">
            <a:avLst/>
          </a:prstGeom>
        </p:spPr>
        <p:txBody>
          <a:bodyPr lIns="130046" tIns="65023" rIns="130046" bIns="65023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8778240" y="8805334"/>
            <a:ext cx="3522133" cy="677333"/>
          </a:xfrm>
          <a:prstGeom prst="rect">
            <a:avLst/>
          </a:prstGeom>
        </p:spPr>
        <p:txBody>
          <a:bodyPr lIns="130046" tIns="65023" rIns="130046" bIns="65023" anchor="ctr" anchorCtr="0"/>
          <a:lstStyle>
            <a:lvl1pPr algn="r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C699CB88-5E1A-4FAC-892A-60949ACB1F6F}" type="datetimeFigureOut">
              <a:rPr lang="en-US" smtClean="0"/>
              <a:pPr/>
              <a:t>12/16/2014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1300480" y="8778240"/>
            <a:ext cx="5635413" cy="650240"/>
          </a:xfrm>
          <a:prstGeom prst="rect">
            <a:avLst/>
          </a:prstGeom>
        </p:spPr>
        <p:txBody>
          <a:bodyPr lIns="130046" tIns="65023" rIns="130046" bIns="65023" anchor="ctr" anchorCtr="0"/>
          <a:lstStyle>
            <a:lvl1pPr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endParaRPr kumimoji="0" lang="en-US" dirty="0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208077" y="8832427"/>
            <a:ext cx="650240" cy="65024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20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91974DF9-AD47-4691-BA21-BBFCE3637A9A}" type="slidenum">
              <a:rPr kumimoji="0" lang="en-US" smtClean="0"/>
              <a:pPr/>
              <a:t>‹#›</a:t>
            </a:fld>
            <a:endParaRPr kumimoji="0"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</p:sldLayoutIdLst>
  <p:txStyles>
    <p:titleStyle>
      <a:lvl1pPr algn="l" rtl="0" eaLnBrk="1" latinLnBrk="0" hangingPunct="1">
        <a:spcBef>
          <a:spcPct val="0"/>
        </a:spcBef>
        <a:buNone/>
        <a:defRPr kumimoji="0" sz="57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90138" indent="-390138" algn="l" rtl="0" eaLnBrk="1" latinLnBrk="0" hangingPunct="1">
        <a:spcBef>
          <a:spcPts val="825"/>
        </a:spcBef>
        <a:buClr>
          <a:schemeClr val="accent1"/>
        </a:buClr>
        <a:buSzPct val="85000"/>
        <a:buFont typeface="Wingdings 2"/>
        <a:buChar char=""/>
        <a:defRPr kumimoji="0"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780276" indent="-325115" algn="l" rtl="0" eaLnBrk="1" latinLnBrk="0" hangingPunct="1">
        <a:spcBef>
          <a:spcPts val="526"/>
        </a:spcBef>
        <a:buClr>
          <a:schemeClr val="accent2"/>
        </a:buClr>
        <a:buSzPct val="85000"/>
        <a:buFont typeface="Wingdings 2"/>
        <a:buChar char=""/>
        <a:defRPr kumimoji="0" sz="3400" kern="1200">
          <a:solidFill>
            <a:schemeClr val="tx1"/>
          </a:solidFill>
          <a:latin typeface="+mn-lt"/>
          <a:ea typeface="+mn-ea"/>
          <a:cs typeface="+mn-cs"/>
        </a:defRPr>
      </a:lvl2pPr>
      <a:lvl3pPr marL="1170414" indent="-325115" algn="l" rtl="0" eaLnBrk="1" latinLnBrk="0" hangingPunct="1">
        <a:spcBef>
          <a:spcPts val="526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560552" indent="-325115" algn="l" rtl="0" eaLnBrk="1" latinLnBrk="0" hangingPunct="1">
        <a:spcBef>
          <a:spcPts val="526"/>
        </a:spcBef>
        <a:buClr>
          <a:schemeClr val="accent3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950690" indent="-325115" algn="l" rtl="0" eaLnBrk="1" latinLnBrk="0" hangingPunct="1">
        <a:spcBef>
          <a:spcPts val="526"/>
        </a:spcBef>
        <a:buClr>
          <a:schemeClr val="accent3"/>
        </a:buClr>
        <a:buFontTx/>
        <a:buChar char="o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340827" indent="-325115" algn="l" rtl="0" eaLnBrk="1" latinLnBrk="0" hangingPunct="1">
        <a:spcBef>
          <a:spcPts val="526"/>
        </a:spcBef>
        <a:buClr>
          <a:schemeClr val="accent3"/>
        </a:buClr>
        <a:buChar char="•"/>
        <a:defRPr kumimoji="0" sz="26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730965" indent="-325115" algn="l" rtl="0" eaLnBrk="1" latinLnBrk="0" hangingPunct="1">
        <a:spcBef>
          <a:spcPts val="526"/>
        </a:spcBef>
        <a:buClr>
          <a:schemeClr val="accent2"/>
        </a:buClr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3121103" indent="-325115" algn="l" rtl="0" eaLnBrk="1" latinLnBrk="0" hangingPunct="1">
        <a:spcBef>
          <a:spcPts val="526"/>
        </a:spcBef>
        <a:buClr>
          <a:schemeClr val="accent1">
            <a:tint val="60000"/>
          </a:schemeClr>
        </a:buClr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3511241" indent="-325115" algn="l" rtl="0" eaLnBrk="1" latinLnBrk="0" hangingPunct="1">
        <a:spcBef>
          <a:spcPts val="526"/>
        </a:spcBef>
        <a:buClr>
          <a:schemeClr val="accent2">
            <a:tint val="60000"/>
          </a:schemeClr>
        </a:buClr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/>
          </a:bodyPr>
          <a:lstStyle>
            <a:lvl1pPr defTabSz="438911">
              <a:defRPr sz="7392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parajita" pitchFamily="34" charset="0"/>
              </a:rPr>
              <a:t>Правила поведения</a:t>
            </a:r>
            <a:b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parajita" pitchFamily="34" charset="0"/>
              </a:rPr>
            </a:br>
            <a:r>
              <a:rPr lang="ru-RU" sz="7200" b="1" dirty="0" smtClean="0">
                <a:solidFill>
                  <a:schemeClr val="accent1">
                    <a:lumMod val="75000"/>
                  </a:schemeClr>
                </a:solidFill>
                <a:latin typeface="+mn-lt"/>
                <a:cs typeface="Aparajita" pitchFamily="34" charset="0"/>
              </a:rPr>
              <a:t>гимназистов</a:t>
            </a:r>
            <a:endParaRPr sz="7200" b="1" dirty="0" err="1">
              <a:solidFill>
                <a:schemeClr val="accent1">
                  <a:lumMod val="75000"/>
                </a:schemeClr>
              </a:solidFill>
              <a:latin typeface="+mn-lt"/>
              <a:cs typeface="Aparajita" pitchFamily="34" charset="0"/>
            </a:endParaRP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245816" y="5740896"/>
            <a:ext cx="10464800" cy="1663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ru-RU" sz="3600" dirty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Устав гимназии 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 и </a:t>
            </a:r>
            <a:r>
              <a:rPr sz="3600" dirty="0" smtClean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"</a:t>
            </a:r>
            <a:r>
              <a:rPr sz="3600" dirty="0" err="1" smtClean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Харти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я</a:t>
            </a:r>
            <a:r>
              <a:rPr sz="3600" dirty="0" smtClean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 вольност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ей</a:t>
            </a:r>
            <a:r>
              <a:rPr sz="3600" dirty="0" smtClean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"</a:t>
            </a:r>
            <a:r>
              <a:rPr lang="ru-RU" sz="3600" dirty="0" smtClean="0">
                <a:solidFill>
                  <a:schemeClr val="accent1">
                    <a:lumMod val="75000"/>
                  </a:schemeClr>
                </a:solidFill>
                <a:cs typeface="Aharoni" pitchFamily="2" charset="-79"/>
              </a:rPr>
              <a:t> </a:t>
            </a:r>
            <a:endParaRPr sz="3600" dirty="0">
              <a:solidFill>
                <a:schemeClr val="accent1">
                  <a:lumMod val="75000"/>
                </a:schemeClr>
              </a:solidFill>
              <a:cs typeface="Aharoni" pitchFamily="2" charset="-79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5в_соблюдать чистоту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7904" y="2212504"/>
            <a:ext cx="8971692" cy="6728769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78964" y="268288"/>
            <a:ext cx="972413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обязан поддерживать в чистоте и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порядке Гимназию и ее территорию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3.4)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б_Техника безопасности.JPG"/>
          <p:cNvPicPr>
            <a:picLocks noChangeAspect="1"/>
          </p:cNvPicPr>
          <p:nvPr/>
        </p:nvPicPr>
        <p:blipFill>
          <a:blip r:embed="rId2" cstate="print"/>
          <a:srcRect r="7518"/>
          <a:stretch>
            <a:fillRect/>
          </a:stretch>
        </p:blipFill>
        <p:spPr>
          <a:xfrm>
            <a:off x="2181920" y="1996480"/>
            <a:ext cx="8496944" cy="6890787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14856" y="556320"/>
            <a:ext cx="11113941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обязан соблюдать технику безопасности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3.4)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в_Учиться_Слушать учителя.JPG"/>
          <p:cNvPicPr>
            <a:picLocks noChangeAspect="1"/>
          </p:cNvPicPr>
          <p:nvPr/>
        </p:nvPicPr>
        <p:blipFill>
          <a:blip r:embed="rId2" cstate="print"/>
          <a:srcRect t="12346" r="20520"/>
          <a:stretch>
            <a:fillRect/>
          </a:stretch>
        </p:blipFill>
        <p:spPr>
          <a:xfrm>
            <a:off x="2613968" y="2284512"/>
            <a:ext cx="7776864" cy="6432504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153261" y="412304"/>
            <a:ext cx="10924787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обязан соблюдать морально-этические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нормы в общении с преподавателями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3.5)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содружество.JPG"/>
          <p:cNvPicPr>
            <a:picLocks noChangeAspect="1"/>
          </p:cNvPicPr>
          <p:nvPr/>
        </p:nvPicPr>
        <p:blipFill>
          <a:blip r:embed="rId2" cstate="print"/>
          <a:srcRect r="5833"/>
          <a:stretch>
            <a:fillRect/>
          </a:stretch>
        </p:blipFill>
        <p:spPr>
          <a:xfrm>
            <a:off x="1677864" y="2284512"/>
            <a:ext cx="9649072" cy="6813043"/>
          </a:xfrm>
          <a:prstGeom prst="round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92529" y="484312"/>
            <a:ext cx="1036052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обязан всеми силами способствовать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 созданию условий сотрудничества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3.7)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хорошо учитьс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33848" y="2356520"/>
            <a:ext cx="10102800" cy="6717288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3900" y="556320"/>
            <a:ext cx="1250214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обязан всеми силами способствовать созданию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 условий для продуктивной научной деятельности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3.7)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9615" y="340296"/>
            <a:ext cx="12619160" cy="14927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Гимназистам запрещается применять грубую физическую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силу по отношению к гимназистам</a:t>
            </a:r>
          </a:p>
          <a:p>
            <a:r>
              <a:rPr lang="ru-RU" sz="23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4.1)</a:t>
            </a:r>
            <a:endParaRPr lang="ru-RU" sz="23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 descr="без насилия.JPG"/>
          <p:cNvPicPr>
            <a:picLocks noChangeAspect="1"/>
          </p:cNvPicPr>
          <p:nvPr/>
        </p:nvPicPr>
        <p:blipFill>
          <a:blip r:embed="rId2" cstate="print"/>
          <a:srcRect r="10594"/>
          <a:stretch>
            <a:fillRect/>
          </a:stretch>
        </p:blipFill>
        <p:spPr>
          <a:xfrm>
            <a:off x="2037904" y="2212504"/>
            <a:ext cx="8928992" cy="6640299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неприличные жесты.JPG"/>
          <p:cNvPicPr>
            <a:picLocks noChangeAspect="1"/>
          </p:cNvPicPr>
          <p:nvPr/>
        </p:nvPicPr>
        <p:blipFill>
          <a:blip r:embed="rId2" cstate="print"/>
          <a:srcRect l="3751" r="27232"/>
          <a:stretch>
            <a:fillRect/>
          </a:stretch>
        </p:blipFill>
        <p:spPr>
          <a:xfrm>
            <a:off x="3046016" y="2644552"/>
            <a:ext cx="6624736" cy="6382144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79875" y="628328"/>
            <a:ext cx="8666155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Гимназистам запрещается употреблять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непристойные выражения и жесты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вольностей»4.2)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курить нельзя.JPG"/>
          <p:cNvPicPr>
            <a:picLocks noChangeAspect="1"/>
          </p:cNvPicPr>
          <p:nvPr/>
        </p:nvPicPr>
        <p:blipFill>
          <a:blip r:embed="rId2" cstate="print"/>
          <a:srcRect l="2223" r="8889"/>
          <a:stretch>
            <a:fillRect/>
          </a:stretch>
        </p:blipFill>
        <p:spPr>
          <a:xfrm>
            <a:off x="2181920" y="2716560"/>
            <a:ext cx="8640960" cy="6430021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879" y="412304"/>
            <a:ext cx="1219596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Гимназистам запрещается передавать или использовать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 спиртные напитки, табачные изделия,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 токсические или наркотические вещества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4.3)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опаздывать нельзя.JPG"/>
          <p:cNvPicPr>
            <a:picLocks noChangeAspect="1"/>
          </p:cNvPicPr>
          <p:nvPr/>
        </p:nvPicPr>
        <p:blipFill>
          <a:blip r:embed="rId2" cstate="print"/>
          <a:srcRect r="6767"/>
          <a:stretch>
            <a:fillRect/>
          </a:stretch>
        </p:blipFill>
        <p:spPr>
          <a:xfrm>
            <a:off x="2037904" y="2716560"/>
            <a:ext cx="8928992" cy="636772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11595" y="340296"/>
            <a:ext cx="114922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обязан при опоздании на урок извиниться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 и попросить разрешения войти и следовать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инструкциям учителя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5.7)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гаджеты фу.JPG"/>
          <p:cNvPicPr>
            <a:picLocks noChangeAspect="1"/>
          </p:cNvPicPr>
          <p:nvPr/>
        </p:nvPicPr>
        <p:blipFill>
          <a:blip r:embed="rId2" cstate="print"/>
          <a:srcRect l="5331" t="5727" r="2514"/>
          <a:stretch>
            <a:fillRect/>
          </a:stretch>
        </p:blipFill>
        <p:spPr>
          <a:xfrm>
            <a:off x="2181920" y="3004592"/>
            <a:ext cx="8712968" cy="5926349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9282" y="340296"/>
            <a:ext cx="1139927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Гимназистам запрещается использовать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 на уроках электронные устройства,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разнообразные гаджеты без уважительной причины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(Устав гимназии 7.3)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title"/>
          </p:nvPr>
        </p:nvSpPr>
        <p:spPr>
          <a:xfrm>
            <a:off x="1173808" y="340296"/>
            <a:ext cx="10642600" cy="1839479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448055">
              <a:defRPr sz="3430"/>
            </a:lvl1pPr>
          </a:lstStyle>
          <a:p>
            <a:pPr lvl="0" algn="ctr">
              <a:defRPr sz="1800">
                <a:solidFill>
                  <a:srgbClr val="000000"/>
                </a:solidFill>
              </a:defRPr>
            </a:pP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Гимназист</a:t>
            </a:r>
            <a:r>
              <a:rPr lang="ru-RU" sz="343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обязан соблюдать Устав гимназии,  «Хартию вольностей», распоряжения администрации</a:t>
            </a:r>
            <a:br>
              <a:rPr lang="ru-RU" sz="343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(Устав гимназии 7.2)</a:t>
            </a:r>
            <a:endParaRPr sz="27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Рисунок 6" descr="конституц а ты соблю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93888" y="2356520"/>
            <a:ext cx="9166696" cy="60948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3" name="TextBox 2"/>
          <p:cNvSpPr txBox="1"/>
          <p:nvPr/>
        </p:nvSpPr>
        <p:spPr>
          <a:xfrm>
            <a:off x="6524080" y="5587588"/>
            <a:ext cx="13464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А ты</a:t>
            </a:r>
          </a:p>
          <a:p>
            <a:r>
              <a:rPr lang="ru-RU" sz="1400" b="1" dirty="0" smtClean="0">
                <a:solidFill>
                  <a:schemeClr val="tx1"/>
                </a:solidFill>
              </a:rPr>
              <a:t>соблюдаешь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302600" y="4876800"/>
            <a:ext cx="108012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tx1"/>
                </a:solidFill>
              </a:rPr>
              <a:t>Устав Гимназии?</a:t>
            </a:r>
            <a:endParaRPr lang="ru-RU" sz="1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2787" y="628328"/>
            <a:ext cx="1163972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Быть гимназистом – высокая честь, но и это большая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ответственность, как перед людьми так и перед собой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1.4)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Рисунок 3" descr="Просто группа 5б_Может, пригодиться.JPG"/>
          <p:cNvPicPr>
            <a:picLocks noChangeAspect="1"/>
          </p:cNvPicPr>
          <p:nvPr/>
        </p:nvPicPr>
        <p:blipFill>
          <a:blip r:embed="rId2" cstate="print"/>
          <a:srcRect l="9047" r="5422"/>
          <a:stretch>
            <a:fillRect/>
          </a:stretch>
        </p:blipFill>
        <p:spPr>
          <a:xfrm>
            <a:off x="2757984" y="2356520"/>
            <a:ext cx="7632848" cy="6693035"/>
          </a:xfrm>
          <a:prstGeom prst="round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1101800" y="340296"/>
            <a:ext cx="10642600" cy="1516246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lvl="0" algn="ctr" defTabSz="274320">
              <a:defRPr sz="1800">
                <a:solidFill>
                  <a:srgbClr val="000000"/>
                </a:solidFill>
              </a:defRPr>
            </a:pPr>
            <a:r>
              <a:rPr sz="3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Гимназист относится с уважением  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к</a:t>
            </a:r>
            <a:r>
              <a:rPr sz="3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sz="3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слабому и является </a:t>
            </a:r>
            <a:r>
              <a:rPr sz="3400" b="1" dirty="0" err="1">
                <a:solidFill>
                  <a:schemeClr val="accent1">
                    <a:lumMod val="75000"/>
                  </a:schemeClr>
                </a:solidFill>
                <a:latin typeface="+mn-lt"/>
              </a:rPr>
              <a:t>его</a:t>
            </a:r>
            <a:r>
              <a:rPr sz="3400" b="1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 </a:t>
            </a:r>
            <a:r>
              <a:rPr sz="3400" b="1" dirty="0" err="1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защитником</a:t>
            </a:r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/>
            </a:r>
            <a:br>
              <a:rPr lang="ru-RU" sz="3400" b="1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</a:br>
            <a:r>
              <a:rPr lang="ru-RU" sz="2700" dirty="0" smtClean="0">
                <a:solidFill>
                  <a:schemeClr val="accent1">
                    <a:lumMod val="75000"/>
                  </a:schemeClr>
                </a:solidFill>
                <a:latin typeface="+mn-lt"/>
              </a:rPr>
              <a:t>(«Хартия вольностей» 1.4)</a:t>
            </a:r>
            <a:endParaRPr sz="27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" name="Рисунок 6" descr="защита слабых.JPG"/>
          <p:cNvPicPr>
            <a:picLocks noChangeAspect="1"/>
          </p:cNvPicPr>
          <p:nvPr/>
        </p:nvPicPr>
        <p:blipFill>
          <a:blip r:embed="rId2" cstate="print"/>
          <a:srcRect l="2337"/>
          <a:stretch>
            <a:fillRect/>
          </a:stretch>
        </p:blipFill>
        <p:spPr>
          <a:xfrm>
            <a:off x="2037904" y="2428528"/>
            <a:ext cx="9026136" cy="61450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5в_Сотрудничать_Знать Устав.JPG"/>
          <p:cNvPicPr>
            <a:picLocks noChangeAspect="1"/>
          </p:cNvPicPr>
          <p:nvPr/>
        </p:nvPicPr>
        <p:blipFill>
          <a:blip r:embed="rId2" cstate="print"/>
          <a:srcRect l="8091" r="11807"/>
          <a:stretch>
            <a:fillRect/>
          </a:stretch>
        </p:blipFill>
        <p:spPr>
          <a:xfrm>
            <a:off x="2685976" y="2428528"/>
            <a:ext cx="7128792" cy="6674763"/>
          </a:xfrm>
          <a:prstGeom prst="round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659" y="556320"/>
            <a:ext cx="10120079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имеет право на создание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 благоприятных условий для самообразования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2.10)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уважать личность.JPG"/>
          <p:cNvPicPr>
            <a:picLocks noChangeAspect="1"/>
          </p:cNvPicPr>
          <p:nvPr/>
        </p:nvPicPr>
        <p:blipFill>
          <a:blip r:embed="rId2" cstate="print"/>
          <a:srcRect l="1534"/>
          <a:stretch>
            <a:fillRect/>
          </a:stretch>
        </p:blipFill>
        <p:spPr>
          <a:xfrm>
            <a:off x="1965896" y="2572544"/>
            <a:ext cx="9238704" cy="62385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79268" y="702586"/>
            <a:ext cx="7975260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имеет право на уважение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человеческого достоинства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2.6)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драка в классе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9912" y="2284512"/>
            <a:ext cx="8683660" cy="6512745"/>
          </a:xfrm>
          <a:prstGeom prst="round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97393" y="484312"/>
            <a:ext cx="9603911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имеет право на невмешательство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в свою личную жизнь 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2.16)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26131" y="484312"/>
            <a:ext cx="10386178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обязан соблюдать конституционные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права других людей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3.3)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 descr="не мешать отдыхать.JPG"/>
          <p:cNvPicPr>
            <a:picLocks noChangeAspect="1"/>
          </p:cNvPicPr>
          <p:nvPr/>
        </p:nvPicPr>
        <p:blipFill>
          <a:blip r:embed="rId2" cstate="print"/>
          <a:srcRect r="17212"/>
          <a:stretch>
            <a:fillRect/>
          </a:stretch>
        </p:blipFill>
        <p:spPr>
          <a:xfrm>
            <a:off x="2469952" y="2428528"/>
            <a:ext cx="8064896" cy="6477134"/>
          </a:xfrm>
          <a:prstGeom prst="round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льзя дратьс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7864" y="2428528"/>
            <a:ext cx="9670752" cy="6430022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43296" y="484312"/>
            <a:ext cx="6870792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обязан заботиться о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безопасности окружающих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3.3)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нельзя портить гимназию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77864" y="2572544"/>
            <a:ext cx="9670752" cy="6430022"/>
          </a:xfrm>
          <a:prstGeom prst="round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35696" y="556320"/>
            <a:ext cx="10940816" cy="15081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Гимназист обязан заботиться об  имени Гимназии, </a:t>
            </a:r>
          </a:p>
          <a:p>
            <a:r>
              <a:rPr lang="ru-RU" sz="3400" b="1" dirty="0" smtClean="0">
                <a:solidFill>
                  <a:schemeClr val="accent1">
                    <a:lumMod val="75000"/>
                  </a:schemeClr>
                </a:solidFill>
              </a:rPr>
              <a:t>ее эстетическом виде</a:t>
            </a:r>
          </a:p>
          <a:p>
            <a:r>
              <a:rPr lang="ru-RU" sz="2400" dirty="0" smtClean="0">
                <a:solidFill>
                  <a:schemeClr val="accent1">
                    <a:lumMod val="75000"/>
                  </a:schemeClr>
                </a:solidFill>
              </a:rPr>
              <a:t>(«Хартия вольностей» 3.4)</a:t>
            </a:r>
            <a:endParaRPr lang="ru-RU" sz="24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Справедливость">
  <a:themeElements>
    <a:clrScheme name="Справедливость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Справедливость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праведливость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000000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Marker Felt"/>
        <a:ea typeface="Marker Felt"/>
        <a:cs typeface="Marker Felt"/>
      </a:majorFont>
      <a:minorFont>
        <a:latin typeface="Marker Felt"/>
        <a:ea typeface="Marker Felt"/>
        <a:cs typeface="Marker Felt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183</TotalTime>
  <Words>316</Words>
  <Application>Microsoft Office PowerPoint</Application>
  <PresentationFormat>Произвольный</PresentationFormat>
  <Paragraphs>60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Справедливость</vt:lpstr>
      <vt:lpstr>Правила поведения гимназистов</vt:lpstr>
      <vt:lpstr>Гимназист обязан соблюдать Устав гимназии,  «Хартию вольностей», распоряжения администрации (Устав гимназии 7.2)</vt:lpstr>
      <vt:lpstr>Гимназист относится с уважением  к слабому и является его защитником («Хартия вольностей» 1.4)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Правила поведения учащихся </dc:title>
  <dc:creator>Svetlana</dc:creator>
  <cp:lastModifiedBy>сотрудник ГБОУ 1505</cp:lastModifiedBy>
  <cp:revision>35</cp:revision>
  <dcterms:modified xsi:type="dcterms:W3CDTF">2014-12-16T08:07:10Z</dcterms:modified>
</cp:coreProperties>
</file>