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7" r:id="rId3"/>
    <p:sldId id="260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F63D7-CE2A-47EA-A235-7D2F63D4B4B7}" type="datetimeFigureOut">
              <a:rPr lang="ru-RU" smtClean="0"/>
              <a:t>29.01.2017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C4DD4-D52C-437C-AD41-70CC0F7F02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F63D7-CE2A-47EA-A235-7D2F63D4B4B7}" type="datetimeFigureOut">
              <a:rPr lang="ru-RU" smtClean="0"/>
              <a:t>29.01.2017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C4DD4-D52C-437C-AD41-70CC0F7F02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F63D7-CE2A-47EA-A235-7D2F63D4B4B7}" type="datetimeFigureOut">
              <a:rPr lang="ru-RU" smtClean="0"/>
              <a:t>29.01.2017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C4DD4-D52C-437C-AD41-70CC0F7F02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F63D7-CE2A-47EA-A235-7D2F63D4B4B7}" type="datetimeFigureOut">
              <a:rPr lang="ru-RU" smtClean="0"/>
              <a:t>29.01.2017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C4DD4-D52C-437C-AD41-70CC0F7F02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F63D7-CE2A-47EA-A235-7D2F63D4B4B7}" type="datetimeFigureOut">
              <a:rPr lang="ru-RU" smtClean="0"/>
              <a:t>29.01.2017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C4DD4-D52C-437C-AD41-70CC0F7F02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F63D7-CE2A-47EA-A235-7D2F63D4B4B7}" type="datetimeFigureOut">
              <a:rPr lang="ru-RU" smtClean="0"/>
              <a:t>29.01.2017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C4DD4-D52C-437C-AD41-70CC0F7F02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F63D7-CE2A-47EA-A235-7D2F63D4B4B7}" type="datetimeFigureOut">
              <a:rPr lang="ru-RU" smtClean="0"/>
              <a:t>29.01.2017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C4DD4-D52C-437C-AD41-70CC0F7F02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F63D7-CE2A-47EA-A235-7D2F63D4B4B7}" type="datetimeFigureOut">
              <a:rPr lang="ru-RU" smtClean="0"/>
              <a:t>29.01.2017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C4DD4-D52C-437C-AD41-70CC0F7F02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F63D7-CE2A-47EA-A235-7D2F63D4B4B7}" type="datetimeFigureOut">
              <a:rPr lang="ru-RU" smtClean="0"/>
              <a:t>29.01.2017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C4DD4-D52C-437C-AD41-70CC0F7F02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F63D7-CE2A-47EA-A235-7D2F63D4B4B7}" type="datetimeFigureOut">
              <a:rPr lang="ru-RU" smtClean="0"/>
              <a:t>29.01.2017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C4DD4-D52C-437C-AD41-70CC0F7F02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F63D7-CE2A-47EA-A235-7D2F63D4B4B7}" type="datetimeFigureOut">
              <a:rPr lang="ru-RU" smtClean="0"/>
              <a:t>29.01.2017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C4DD4-D52C-437C-AD41-70CC0F7F02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5F63D7-CE2A-47EA-A235-7D2F63D4B4B7}" type="datetimeFigureOut">
              <a:rPr lang="ru-RU" smtClean="0"/>
              <a:t>29.01.2017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C4DD4-D52C-437C-AD41-70CC0F7F02E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 smtClean="0">
                <a:solidFill>
                  <a:srgbClr val="FF0000"/>
                </a:solidFill>
              </a:rPr>
              <a:t>Модель формирования оценки</a:t>
            </a:r>
            <a:endParaRPr lang="ru-RU" dirty="0"/>
          </a:p>
        </p:txBody>
      </p:sp>
      <p:pic>
        <p:nvPicPr>
          <p:cNvPr id="4" name="Содержимое 3" descr="ИВ 1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48922" y="1600200"/>
            <a:ext cx="8046156" cy="4525963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>
          <a:xfrm>
            <a:off x="684213" y="333375"/>
            <a:ext cx="7199312" cy="863600"/>
          </a:xfrm>
        </p:spPr>
        <p:txBody>
          <a:bodyPr>
            <a:normAutofit/>
          </a:bodyPr>
          <a:lstStyle/>
          <a:p>
            <a:r>
              <a:rPr lang="ru-RU" altLang="ru-RU" dirty="0" smtClean="0">
                <a:solidFill>
                  <a:srgbClr val="FF0000"/>
                </a:solidFill>
              </a:rPr>
              <a:t>Текущие работы (минимум)</a:t>
            </a:r>
            <a:endParaRPr lang="ru-RU" altLang="ru-RU" dirty="0" smtClean="0">
              <a:solidFill>
                <a:srgbClr val="FF0000"/>
              </a:solidFill>
            </a:endParaRPr>
          </a:p>
        </p:txBody>
      </p:sp>
      <p:sp>
        <p:nvSpPr>
          <p:cNvPr id="24579" name="Объект 2"/>
          <p:cNvSpPr>
            <a:spLocks noGrp="1"/>
          </p:cNvSpPr>
          <p:nvPr>
            <p:ph idx="1"/>
          </p:nvPr>
        </p:nvSpPr>
        <p:spPr>
          <a:xfrm>
            <a:off x="539750" y="1125538"/>
            <a:ext cx="7993063" cy="4679950"/>
          </a:xfrm>
        </p:spPr>
        <p:txBody>
          <a:bodyPr/>
          <a:lstStyle/>
          <a:p>
            <a:r>
              <a:rPr lang="ru-RU" sz="2400" dirty="0" smtClean="0"/>
              <a:t>5 проверочных работ, которые предполагают работу с источниками и историографией,   дают до 40% годовой оценки;</a:t>
            </a:r>
          </a:p>
          <a:p>
            <a:r>
              <a:rPr lang="ru-RU" sz="2400" dirty="0" smtClean="0"/>
              <a:t>8 работ с картой, которые дают до 16% годовой оценки;</a:t>
            </a:r>
          </a:p>
          <a:p>
            <a:r>
              <a:rPr lang="ru-RU" sz="2400" dirty="0" smtClean="0"/>
              <a:t>не менее 10 выступлений на семинарах (или </a:t>
            </a:r>
            <a:r>
              <a:rPr lang="ru-RU" sz="2400" dirty="0" smtClean="0"/>
              <a:t>письменных домашних  работ), </a:t>
            </a:r>
            <a:r>
              <a:rPr lang="ru-RU" sz="2400" dirty="0" smtClean="0"/>
              <a:t>которые дают до 20% годовой оценки;</a:t>
            </a:r>
          </a:p>
          <a:p>
            <a:r>
              <a:rPr lang="ru-RU" sz="2400" dirty="0" smtClean="0"/>
              <a:t>2 творческие работы, которые оцениваются по критериям «исторического сочинения дадут до 20%</a:t>
            </a:r>
          </a:p>
          <a:p>
            <a:r>
              <a:rPr lang="ru-RU" sz="2400" dirty="0" smtClean="0"/>
              <a:t> 4 тренировочных  работ, которые дадут до 4% годовой оценки</a:t>
            </a:r>
          </a:p>
          <a:p>
            <a:endParaRPr lang="ru-RU" alt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>
                <a:solidFill>
                  <a:srgbClr val="FF0000"/>
                </a:solidFill>
              </a:rPr>
              <a:t>Годовая оценка!!!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b="1" dirty="0" smtClean="0"/>
              <a:t>Отлично</a:t>
            </a:r>
            <a:r>
              <a:rPr lang="ru-RU" altLang="ru-RU" dirty="0" smtClean="0"/>
              <a:t> 73-100.</a:t>
            </a:r>
          </a:p>
          <a:p>
            <a:r>
              <a:rPr lang="ru-RU" altLang="ru-RU" dirty="0" smtClean="0"/>
              <a:t>при этом не менее 15 за творческие работы</a:t>
            </a:r>
          </a:p>
          <a:p>
            <a:r>
              <a:rPr lang="ru-RU" altLang="ru-RU" b="1" dirty="0" smtClean="0"/>
              <a:t>Хорошо</a:t>
            </a:r>
            <a:r>
              <a:rPr lang="ru-RU" altLang="ru-RU" dirty="0" smtClean="0"/>
              <a:t> 55 – 72</a:t>
            </a:r>
          </a:p>
          <a:p>
            <a:r>
              <a:rPr lang="ru-RU" altLang="ru-RU" dirty="0" smtClean="0"/>
              <a:t>при этом не менее 8  за творческие работы</a:t>
            </a:r>
          </a:p>
          <a:p>
            <a:r>
              <a:rPr lang="ru-RU" altLang="ru-RU" b="1" dirty="0" smtClean="0"/>
              <a:t>Удовлетворительно </a:t>
            </a:r>
            <a:r>
              <a:rPr lang="ru-RU" altLang="ru-RU" dirty="0" smtClean="0"/>
              <a:t> 30 – 54</a:t>
            </a:r>
          </a:p>
          <a:p>
            <a:r>
              <a:rPr lang="ru-RU" altLang="ru-RU" b="1" dirty="0" smtClean="0"/>
              <a:t>Плохо</a:t>
            </a:r>
            <a:r>
              <a:rPr lang="ru-RU" altLang="ru-RU" dirty="0" smtClean="0"/>
              <a:t> 0 – 29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ИВ 24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1333" r="1333"/>
          <a:stretch>
            <a:fillRect/>
          </a:stretch>
        </p:blipFill>
        <p:spPr>
          <a:xfrm>
            <a:off x="971600" y="764704"/>
            <a:ext cx="6923320" cy="5192490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121</Words>
  <Application>Microsoft Office PowerPoint</Application>
  <PresentationFormat>Экран (4:3)</PresentationFormat>
  <Paragraphs>14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Модель формирования оценки</vt:lpstr>
      <vt:lpstr>Текущие работы (минимум)</vt:lpstr>
      <vt:lpstr>Годовая оценка!!!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Модель формирования оценки</dc:title>
  <dc:creator>gym1505</dc:creator>
  <cp:lastModifiedBy>gym1505</cp:lastModifiedBy>
  <cp:revision>2</cp:revision>
  <dcterms:created xsi:type="dcterms:W3CDTF">2017-01-29T14:12:19Z</dcterms:created>
  <dcterms:modified xsi:type="dcterms:W3CDTF">2017-01-29T14:16:01Z</dcterms:modified>
</cp:coreProperties>
</file>