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rawing19.xml" ContentType="application/vnd.ms-office.drawingml.diagramDrawing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8" r:id="rId5"/>
    <p:sldId id="269" r:id="rId6"/>
    <p:sldId id="279" r:id="rId7"/>
    <p:sldId id="266" r:id="rId8"/>
    <p:sldId id="274" r:id="rId9"/>
    <p:sldId id="263" r:id="rId10"/>
    <p:sldId id="281" r:id="rId11"/>
    <p:sldId id="278" r:id="rId12"/>
    <p:sldId id="280" r:id="rId13"/>
    <p:sldId id="267" r:id="rId14"/>
    <p:sldId id="257" r:id="rId15"/>
    <p:sldId id="258" r:id="rId16"/>
    <p:sldId id="262" r:id="rId17"/>
    <p:sldId id="271" r:id="rId18"/>
    <p:sldId id="277" r:id="rId19"/>
    <p:sldId id="270" r:id="rId20"/>
    <p:sldId id="273" r:id="rId21"/>
    <p:sldId id="272" r:id="rId22"/>
    <p:sldId id="259" r:id="rId23"/>
    <p:sldId id="265" r:id="rId24"/>
    <p:sldId id="26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9D6AD7-3ACE-4756-82D6-CF3E124D1FB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32415F8-AB04-4FF2-BFB6-DFD687DDA581}">
      <dgm:prSet phldrT="[Текст]"/>
      <dgm:spPr/>
      <dgm:t>
        <a:bodyPr/>
        <a:lstStyle/>
        <a:p>
          <a:r>
            <a:rPr lang="ru-RU" dirty="0" smtClean="0"/>
            <a:t>Сочинение 3 декабря</a:t>
          </a:r>
          <a:endParaRPr lang="ru-RU" dirty="0"/>
        </a:p>
      </dgm:t>
    </dgm:pt>
    <dgm:pt modelId="{64DDA992-16EB-4C35-A639-05370E432D24}" type="parTrans" cxnId="{A7A7FAA5-09F3-4A8F-AC80-B6D735B6B5AB}">
      <dgm:prSet/>
      <dgm:spPr/>
      <dgm:t>
        <a:bodyPr/>
        <a:lstStyle/>
        <a:p>
          <a:endParaRPr lang="ru-RU"/>
        </a:p>
      </dgm:t>
    </dgm:pt>
    <dgm:pt modelId="{B82C30D7-DD7A-4B0F-953E-757104DD6312}" type="sibTrans" cxnId="{A7A7FAA5-09F3-4A8F-AC80-B6D735B6B5AB}">
      <dgm:prSet/>
      <dgm:spPr/>
      <dgm:t>
        <a:bodyPr/>
        <a:lstStyle/>
        <a:p>
          <a:endParaRPr lang="ru-RU"/>
        </a:p>
      </dgm:t>
    </dgm:pt>
    <dgm:pt modelId="{9E30B563-C555-4586-A101-889F29297504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Допуск к итоговой аттестации</a:t>
          </a:r>
          <a:endParaRPr lang="ru-RU" dirty="0"/>
        </a:p>
      </dgm:t>
    </dgm:pt>
    <dgm:pt modelId="{F5AA0499-FCEE-408A-B4D9-2CC395859310}" type="parTrans" cxnId="{962A6DAC-CF9A-4374-966A-C87CD8D3EB52}">
      <dgm:prSet/>
      <dgm:spPr/>
      <dgm:t>
        <a:bodyPr/>
        <a:lstStyle/>
        <a:p>
          <a:endParaRPr lang="ru-RU"/>
        </a:p>
      </dgm:t>
    </dgm:pt>
    <dgm:pt modelId="{66976416-C38E-42F8-BA95-97B066377814}" type="sibTrans" cxnId="{962A6DAC-CF9A-4374-966A-C87CD8D3EB52}">
      <dgm:prSet/>
      <dgm:spPr/>
      <dgm:t>
        <a:bodyPr/>
        <a:lstStyle/>
        <a:p>
          <a:endParaRPr lang="ru-RU"/>
        </a:p>
      </dgm:t>
    </dgm:pt>
    <dgm:pt modelId="{0A9F3714-D976-43C1-AEEB-7F1E65300062}">
      <dgm:prSet phldrT="[Текст]"/>
      <dgm:spPr/>
      <dgm:t>
        <a:bodyPr/>
        <a:lstStyle/>
        <a:p>
          <a:r>
            <a:rPr lang="ru-RU" dirty="0" smtClean="0"/>
            <a:t>Русский язык, математика + экзамены на выбор</a:t>
          </a:r>
          <a:endParaRPr lang="ru-RU" dirty="0"/>
        </a:p>
      </dgm:t>
    </dgm:pt>
    <dgm:pt modelId="{BDEB3558-6A57-4710-AE71-45A5C754BD07}" type="parTrans" cxnId="{11A45C37-9FB9-4F30-AC79-7088777DC879}">
      <dgm:prSet/>
      <dgm:spPr/>
      <dgm:t>
        <a:bodyPr/>
        <a:lstStyle/>
        <a:p>
          <a:endParaRPr lang="ru-RU"/>
        </a:p>
      </dgm:t>
    </dgm:pt>
    <dgm:pt modelId="{1CCF8143-DE87-45A9-A01B-5CD90C25F370}" type="sibTrans" cxnId="{11A45C37-9FB9-4F30-AC79-7088777DC879}">
      <dgm:prSet/>
      <dgm:spPr/>
      <dgm:t>
        <a:bodyPr/>
        <a:lstStyle/>
        <a:p>
          <a:endParaRPr lang="ru-RU"/>
        </a:p>
      </dgm:t>
    </dgm:pt>
    <dgm:pt modelId="{DE8E447F-6FEF-4C03-98F1-1D5CF9A179C2}" type="pres">
      <dgm:prSet presAssocID="{C99D6AD7-3ACE-4756-82D6-CF3E124D1FB1}" presName="linearFlow" presStyleCnt="0">
        <dgm:presLayoutVars>
          <dgm:resizeHandles val="exact"/>
        </dgm:presLayoutVars>
      </dgm:prSet>
      <dgm:spPr/>
    </dgm:pt>
    <dgm:pt modelId="{207DD4C8-8358-416F-B280-25AA5A5F8621}" type="pres">
      <dgm:prSet presAssocID="{B32415F8-AB04-4FF2-BFB6-DFD687DDA581}" presName="node" presStyleLbl="node1" presStyleIdx="0" presStyleCnt="3" custScaleX="257874" custLinFactNeighborX="-999" custLinFactNeighborY="3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A819A-A3B2-4562-A0C3-C264C3CF6DF0}" type="pres">
      <dgm:prSet presAssocID="{B82C30D7-DD7A-4B0F-953E-757104DD631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25728E53-FA36-4675-A4AD-CB3C4F5E53E0}" type="pres">
      <dgm:prSet presAssocID="{B82C30D7-DD7A-4B0F-953E-757104DD631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93D6DA13-DC2E-4CBE-83FC-C4B46EF6B513}" type="pres">
      <dgm:prSet presAssocID="{9E30B563-C555-4586-A101-889F29297504}" presName="node" presStyleLbl="node1" presStyleIdx="1" presStyleCnt="3" custScaleX="257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ACA0C-703D-41DC-8348-8C826FFCD070}" type="pres">
      <dgm:prSet presAssocID="{66976416-C38E-42F8-BA95-97B066377814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A1CBA91-3D96-4793-ADF2-EE4153B15B74}" type="pres">
      <dgm:prSet presAssocID="{66976416-C38E-42F8-BA95-97B066377814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6AAB5A60-6A0C-4021-9162-E86133B094F1}" type="pres">
      <dgm:prSet presAssocID="{0A9F3714-D976-43C1-AEEB-7F1E65300062}" presName="node" presStyleLbl="node1" presStyleIdx="2" presStyleCnt="3" custScaleX="257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56B514-D101-4D55-AECC-C8E1EB7CDDEC}" type="presOf" srcId="{B32415F8-AB04-4FF2-BFB6-DFD687DDA581}" destId="{207DD4C8-8358-416F-B280-25AA5A5F8621}" srcOrd="0" destOrd="0" presId="urn:microsoft.com/office/officeart/2005/8/layout/process2"/>
    <dgm:cxn modelId="{07AB9174-65AC-46C0-857A-0D1977A98E5C}" type="presOf" srcId="{9E30B563-C555-4586-A101-889F29297504}" destId="{93D6DA13-DC2E-4CBE-83FC-C4B46EF6B513}" srcOrd="0" destOrd="0" presId="urn:microsoft.com/office/officeart/2005/8/layout/process2"/>
    <dgm:cxn modelId="{A7A7FAA5-09F3-4A8F-AC80-B6D735B6B5AB}" srcId="{C99D6AD7-3ACE-4756-82D6-CF3E124D1FB1}" destId="{B32415F8-AB04-4FF2-BFB6-DFD687DDA581}" srcOrd="0" destOrd="0" parTransId="{64DDA992-16EB-4C35-A639-05370E432D24}" sibTransId="{B82C30D7-DD7A-4B0F-953E-757104DD6312}"/>
    <dgm:cxn modelId="{962A6DAC-CF9A-4374-966A-C87CD8D3EB52}" srcId="{C99D6AD7-3ACE-4756-82D6-CF3E124D1FB1}" destId="{9E30B563-C555-4586-A101-889F29297504}" srcOrd="1" destOrd="0" parTransId="{F5AA0499-FCEE-408A-B4D9-2CC395859310}" sibTransId="{66976416-C38E-42F8-BA95-97B066377814}"/>
    <dgm:cxn modelId="{DF1F3F47-D37D-458A-8FBE-BF9362113583}" type="presOf" srcId="{66976416-C38E-42F8-BA95-97B066377814}" destId="{AA1CBA91-3D96-4793-ADF2-EE4153B15B74}" srcOrd="1" destOrd="0" presId="urn:microsoft.com/office/officeart/2005/8/layout/process2"/>
    <dgm:cxn modelId="{FC85D1A3-674F-4C4D-B655-1B57A0BBC220}" type="presOf" srcId="{C99D6AD7-3ACE-4756-82D6-CF3E124D1FB1}" destId="{DE8E447F-6FEF-4C03-98F1-1D5CF9A179C2}" srcOrd="0" destOrd="0" presId="urn:microsoft.com/office/officeart/2005/8/layout/process2"/>
    <dgm:cxn modelId="{ECE2E460-9F43-489E-A8EF-0876B2B4BB90}" type="presOf" srcId="{B82C30D7-DD7A-4B0F-953E-757104DD6312}" destId="{25728E53-FA36-4675-A4AD-CB3C4F5E53E0}" srcOrd="1" destOrd="0" presId="urn:microsoft.com/office/officeart/2005/8/layout/process2"/>
    <dgm:cxn modelId="{11A45C37-9FB9-4F30-AC79-7088777DC879}" srcId="{C99D6AD7-3ACE-4756-82D6-CF3E124D1FB1}" destId="{0A9F3714-D976-43C1-AEEB-7F1E65300062}" srcOrd="2" destOrd="0" parTransId="{BDEB3558-6A57-4710-AE71-45A5C754BD07}" sibTransId="{1CCF8143-DE87-45A9-A01B-5CD90C25F370}"/>
    <dgm:cxn modelId="{3C93D5E3-FE08-4BDB-A552-BC4F876C3367}" type="presOf" srcId="{66976416-C38E-42F8-BA95-97B066377814}" destId="{78FACA0C-703D-41DC-8348-8C826FFCD070}" srcOrd="0" destOrd="0" presId="urn:microsoft.com/office/officeart/2005/8/layout/process2"/>
    <dgm:cxn modelId="{4397EBA8-61F9-4A72-AB87-39D3AC3063E2}" type="presOf" srcId="{0A9F3714-D976-43C1-AEEB-7F1E65300062}" destId="{6AAB5A60-6A0C-4021-9162-E86133B094F1}" srcOrd="0" destOrd="0" presId="urn:microsoft.com/office/officeart/2005/8/layout/process2"/>
    <dgm:cxn modelId="{38D06C28-6395-4B06-B919-39F3F32CCF68}" type="presOf" srcId="{B82C30D7-DD7A-4B0F-953E-757104DD6312}" destId="{259A819A-A3B2-4562-A0C3-C264C3CF6DF0}" srcOrd="0" destOrd="0" presId="urn:microsoft.com/office/officeart/2005/8/layout/process2"/>
    <dgm:cxn modelId="{1626919B-B229-4418-BDE2-F238886E94CF}" type="presParOf" srcId="{DE8E447F-6FEF-4C03-98F1-1D5CF9A179C2}" destId="{207DD4C8-8358-416F-B280-25AA5A5F8621}" srcOrd="0" destOrd="0" presId="urn:microsoft.com/office/officeart/2005/8/layout/process2"/>
    <dgm:cxn modelId="{95825970-F4A4-4F67-A6C2-B65D351128BC}" type="presParOf" srcId="{DE8E447F-6FEF-4C03-98F1-1D5CF9A179C2}" destId="{259A819A-A3B2-4562-A0C3-C264C3CF6DF0}" srcOrd="1" destOrd="0" presId="urn:microsoft.com/office/officeart/2005/8/layout/process2"/>
    <dgm:cxn modelId="{8CCD7D1E-EC20-434D-A3C5-88F10584C7F0}" type="presParOf" srcId="{259A819A-A3B2-4562-A0C3-C264C3CF6DF0}" destId="{25728E53-FA36-4675-A4AD-CB3C4F5E53E0}" srcOrd="0" destOrd="0" presId="urn:microsoft.com/office/officeart/2005/8/layout/process2"/>
    <dgm:cxn modelId="{05F1B3D5-2613-4CD1-A79B-8D29D10AB8CD}" type="presParOf" srcId="{DE8E447F-6FEF-4C03-98F1-1D5CF9A179C2}" destId="{93D6DA13-DC2E-4CBE-83FC-C4B46EF6B513}" srcOrd="2" destOrd="0" presId="urn:microsoft.com/office/officeart/2005/8/layout/process2"/>
    <dgm:cxn modelId="{0E1D3D08-C584-4A70-8039-771F15E763F8}" type="presParOf" srcId="{DE8E447F-6FEF-4C03-98F1-1D5CF9A179C2}" destId="{78FACA0C-703D-41DC-8348-8C826FFCD070}" srcOrd="3" destOrd="0" presId="urn:microsoft.com/office/officeart/2005/8/layout/process2"/>
    <dgm:cxn modelId="{15B65ABC-E816-4454-B69F-4868F831C18C}" type="presParOf" srcId="{78FACA0C-703D-41DC-8348-8C826FFCD070}" destId="{AA1CBA91-3D96-4793-ADF2-EE4153B15B74}" srcOrd="0" destOrd="0" presId="urn:microsoft.com/office/officeart/2005/8/layout/process2"/>
    <dgm:cxn modelId="{F5225CD4-E4A3-4D9C-B514-D2C22C6A3BB5}" type="presParOf" srcId="{DE8E447F-6FEF-4C03-98F1-1D5CF9A179C2}" destId="{6AAB5A60-6A0C-4021-9162-E86133B094F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26898AD-CC80-4374-8865-58B2891411B8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303454B3-9190-4C08-9805-FB5CC49B2B91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Руководитель ППЭ вызывает скорую</a:t>
          </a:r>
        </a:p>
      </dgm:t>
    </dgm:pt>
    <dgm:pt modelId="{BC861E86-6D52-4B8D-8FBE-5DB18EE5C8E0}" type="parTrans" cxnId="{2A8353AB-154E-4BA5-8A22-56B8ED832D04}">
      <dgm:prSet/>
      <dgm:spPr/>
      <dgm:t>
        <a:bodyPr/>
        <a:lstStyle/>
        <a:p>
          <a:endParaRPr lang="ru-RU"/>
        </a:p>
      </dgm:t>
    </dgm:pt>
    <dgm:pt modelId="{37C6EA12-55E2-4535-995A-6BF09C861419}" type="sibTrans" cxnId="{2A8353AB-154E-4BA5-8A22-56B8ED832D04}">
      <dgm:prSet/>
      <dgm:spPr/>
      <dgm:t>
        <a:bodyPr/>
        <a:lstStyle/>
        <a:p>
          <a:endParaRPr lang="ru-RU" dirty="0"/>
        </a:p>
      </dgm:t>
    </dgm:pt>
    <dgm:pt modelId="{9F92A85E-1D9C-4D85-8592-7018E1E93E81}">
      <dgm:prSet/>
      <dgm:spPr/>
      <dgm:t>
        <a:bodyPr/>
        <a:lstStyle/>
        <a:p>
          <a:r>
            <a:rPr lang="ru-RU" dirty="0" smtClean="0"/>
            <a:t>Результаты аннулируются</a:t>
          </a:r>
          <a:endParaRPr lang="ru-RU" dirty="0"/>
        </a:p>
      </dgm:t>
    </dgm:pt>
    <dgm:pt modelId="{A2A02BDD-ED34-43D0-90A5-773B8B4765F6}" type="parTrans" cxnId="{D12E8870-DAB9-4850-B24E-147859523FD5}">
      <dgm:prSet/>
      <dgm:spPr/>
      <dgm:t>
        <a:bodyPr/>
        <a:lstStyle/>
        <a:p>
          <a:endParaRPr lang="ru-RU"/>
        </a:p>
      </dgm:t>
    </dgm:pt>
    <dgm:pt modelId="{312FB132-3905-4239-B5F4-C24EFDF3A250}" type="sibTrans" cxnId="{D12E8870-DAB9-4850-B24E-147859523FD5}">
      <dgm:prSet/>
      <dgm:spPr/>
      <dgm:t>
        <a:bodyPr/>
        <a:lstStyle/>
        <a:p>
          <a:endParaRPr lang="ru-RU"/>
        </a:p>
      </dgm:t>
    </dgm:pt>
    <dgm:pt modelId="{38C84D09-D64B-47CC-BA86-12B73D0280DF}">
      <dgm:prSet/>
      <dgm:spPr/>
      <dgm:t>
        <a:bodyPr/>
        <a:lstStyle/>
        <a:p>
          <a:r>
            <a:rPr lang="ru-RU" dirty="0" smtClean="0"/>
            <a:t>Пишем заявление на резервные дни</a:t>
          </a:r>
          <a:endParaRPr lang="ru-RU" dirty="0"/>
        </a:p>
      </dgm:t>
    </dgm:pt>
    <dgm:pt modelId="{58CBE935-866A-418F-8A7E-F96FD7858524}" type="parTrans" cxnId="{298B0F83-8ADC-49A9-A898-A190823C1B7A}">
      <dgm:prSet/>
      <dgm:spPr/>
      <dgm:t>
        <a:bodyPr/>
        <a:lstStyle/>
        <a:p>
          <a:endParaRPr lang="ru-RU"/>
        </a:p>
      </dgm:t>
    </dgm:pt>
    <dgm:pt modelId="{40A40998-D753-4349-9B8C-669BD80521D2}" type="sibTrans" cxnId="{298B0F83-8ADC-49A9-A898-A190823C1B7A}">
      <dgm:prSet/>
      <dgm:spPr/>
      <dgm:t>
        <a:bodyPr/>
        <a:lstStyle/>
        <a:p>
          <a:endParaRPr lang="ru-RU"/>
        </a:p>
      </dgm:t>
    </dgm:pt>
    <dgm:pt modelId="{53E91B36-76D3-4F7A-ACEE-FB7731D6F2B9}">
      <dgm:prSet/>
      <dgm:spPr/>
      <dgm:t>
        <a:bodyPr/>
        <a:lstStyle/>
        <a:p>
          <a:r>
            <a:rPr lang="ru-RU" dirty="0" smtClean="0"/>
            <a:t>Обращаемся в поликлинику по месту жительства, берем справку</a:t>
          </a:r>
          <a:endParaRPr lang="ru-RU" dirty="0"/>
        </a:p>
      </dgm:t>
    </dgm:pt>
    <dgm:pt modelId="{A5B18AD8-512F-497F-82C1-7447CB6D7F21}" type="parTrans" cxnId="{811538A1-549D-463A-8675-4C0882C23B8B}">
      <dgm:prSet/>
      <dgm:spPr/>
      <dgm:t>
        <a:bodyPr/>
        <a:lstStyle/>
        <a:p>
          <a:endParaRPr lang="ru-RU"/>
        </a:p>
      </dgm:t>
    </dgm:pt>
    <dgm:pt modelId="{6E51840F-BC1A-43B8-BC85-DB14865005E0}" type="sibTrans" cxnId="{811538A1-549D-463A-8675-4C0882C23B8B}">
      <dgm:prSet/>
      <dgm:spPr/>
      <dgm:t>
        <a:bodyPr/>
        <a:lstStyle/>
        <a:p>
          <a:endParaRPr lang="ru-RU"/>
        </a:p>
      </dgm:t>
    </dgm:pt>
    <dgm:pt modelId="{2D90D24E-34ED-4DB0-A7AF-D35BC0E96C2A}">
      <dgm:prSet/>
      <dgm:spPr/>
      <dgm:t>
        <a:bodyPr/>
        <a:lstStyle/>
        <a:p>
          <a:r>
            <a:rPr lang="ru-RU" dirty="0" smtClean="0"/>
            <a:t>Закрываем справку, сдаем экзамен повторно</a:t>
          </a:r>
          <a:endParaRPr lang="ru-RU" dirty="0"/>
        </a:p>
      </dgm:t>
    </dgm:pt>
    <dgm:pt modelId="{F73F8259-9B87-473D-94B3-72A0763D572F}" type="parTrans" cxnId="{08C34CAF-DF9B-4D17-BBB8-5611AE97B91D}">
      <dgm:prSet/>
      <dgm:spPr/>
      <dgm:t>
        <a:bodyPr/>
        <a:lstStyle/>
        <a:p>
          <a:endParaRPr lang="ru-RU"/>
        </a:p>
      </dgm:t>
    </dgm:pt>
    <dgm:pt modelId="{0F1EAC1A-795B-449E-BA2F-C387C8D16B5D}" type="sibTrans" cxnId="{08C34CAF-DF9B-4D17-BBB8-5611AE97B91D}">
      <dgm:prSet/>
      <dgm:spPr/>
      <dgm:t>
        <a:bodyPr/>
        <a:lstStyle/>
        <a:p>
          <a:endParaRPr lang="ru-RU"/>
        </a:p>
      </dgm:t>
    </dgm:pt>
    <dgm:pt modelId="{EDDC90BC-2C5E-4F87-8C30-C6B4E17B563B}">
      <dgm:prSet/>
      <dgm:spPr/>
      <dgm:t>
        <a:bodyPr/>
        <a:lstStyle/>
        <a:p>
          <a:r>
            <a:rPr lang="ru-RU" dirty="0" smtClean="0"/>
            <a:t>Сообщил организатору</a:t>
          </a:r>
          <a:endParaRPr lang="ru-RU" dirty="0"/>
        </a:p>
      </dgm:t>
    </dgm:pt>
    <dgm:pt modelId="{E6606FAE-CF54-4FA5-A731-D7EC34D3BCF3}" type="parTrans" cxnId="{0244C60B-5DB8-4A90-830C-33990317E388}">
      <dgm:prSet/>
      <dgm:spPr/>
      <dgm:t>
        <a:bodyPr/>
        <a:lstStyle/>
        <a:p>
          <a:endParaRPr lang="ru-RU"/>
        </a:p>
      </dgm:t>
    </dgm:pt>
    <dgm:pt modelId="{D3815786-E3C0-4C95-9BCC-631168B55263}" type="sibTrans" cxnId="{0244C60B-5DB8-4A90-830C-33990317E388}">
      <dgm:prSet/>
      <dgm:spPr/>
      <dgm:t>
        <a:bodyPr/>
        <a:lstStyle/>
        <a:p>
          <a:endParaRPr lang="ru-RU" dirty="0"/>
        </a:p>
      </dgm:t>
    </dgm:pt>
    <dgm:pt modelId="{E08B0CDD-B52B-40AA-B832-585B92F150F9}" type="pres">
      <dgm:prSet presAssocID="{926898AD-CC80-4374-8865-58B2891411B8}" presName="diagram" presStyleCnt="0">
        <dgm:presLayoutVars>
          <dgm:dir/>
          <dgm:resizeHandles val="exact"/>
        </dgm:presLayoutVars>
      </dgm:prSet>
      <dgm:spPr/>
    </dgm:pt>
    <dgm:pt modelId="{DA87CAF8-0816-4D05-A302-060032093714}" type="pres">
      <dgm:prSet presAssocID="{EDDC90BC-2C5E-4F87-8C30-C6B4E17B563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7981C-425E-47AA-A30D-8E56CD91B64E}" type="pres">
      <dgm:prSet presAssocID="{D3815786-E3C0-4C95-9BCC-631168B55263}" presName="sibTrans" presStyleLbl="sibTrans2D1" presStyleIdx="0" presStyleCnt="5"/>
      <dgm:spPr/>
      <dgm:t>
        <a:bodyPr/>
        <a:lstStyle/>
        <a:p>
          <a:endParaRPr lang="ru-RU"/>
        </a:p>
      </dgm:t>
    </dgm:pt>
    <dgm:pt modelId="{AC07CC61-419C-4E32-A32E-2A7B4B947B4A}" type="pres">
      <dgm:prSet presAssocID="{D3815786-E3C0-4C95-9BCC-631168B55263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94AEF790-2C97-4382-BC88-9FB707CD4425}" type="pres">
      <dgm:prSet presAssocID="{303454B3-9190-4C08-9805-FB5CC49B2B9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651B3-BEFF-4547-A500-FA59C42E86F3}" type="pres">
      <dgm:prSet presAssocID="{37C6EA12-55E2-4535-995A-6BF09C861419}" presName="sibTrans" presStyleLbl="sibTrans2D1" presStyleIdx="1" presStyleCnt="5"/>
      <dgm:spPr/>
      <dgm:t>
        <a:bodyPr/>
        <a:lstStyle/>
        <a:p>
          <a:endParaRPr lang="ru-RU"/>
        </a:p>
      </dgm:t>
    </dgm:pt>
    <dgm:pt modelId="{8F621D5B-7CC5-4219-9E43-CBE4140249A3}" type="pres">
      <dgm:prSet presAssocID="{37C6EA12-55E2-4535-995A-6BF09C861419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D1CFE06A-048E-4D8D-8B14-FA61BE55D330}" type="pres">
      <dgm:prSet presAssocID="{9F92A85E-1D9C-4D85-8592-7018E1E93E8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281EC-B30C-4FC2-B9FB-9CCD67525307}" type="pres">
      <dgm:prSet presAssocID="{312FB132-3905-4239-B5F4-C24EFDF3A250}" presName="sibTrans" presStyleLbl="sibTrans2D1" presStyleIdx="2" presStyleCnt="5"/>
      <dgm:spPr/>
      <dgm:t>
        <a:bodyPr/>
        <a:lstStyle/>
        <a:p>
          <a:endParaRPr lang="ru-RU"/>
        </a:p>
      </dgm:t>
    </dgm:pt>
    <dgm:pt modelId="{458F7CE5-7B70-4DBA-AB5F-E4D57CD53706}" type="pres">
      <dgm:prSet presAssocID="{312FB132-3905-4239-B5F4-C24EFDF3A250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34CA96C5-50C4-4395-9B07-AE04059504BB}" type="pres">
      <dgm:prSet presAssocID="{53E91B36-76D3-4F7A-ACEE-FB7731D6F2B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D8B73-0887-4F59-BB26-2E28DB133D0E}" type="pres">
      <dgm:prSet presAssocID="{6E51840F-BC1A-43B8-BC85-DB14865005E0}" presName="sibTrans" presStyleLbl="sibTrans2D1" presStyleIdx="3" presStyleCnt="5"/>
      <dgm:spPr/>
      <dgm:t>
        <a:bodyPr/>
        <a:lstStyle/>
        <a:p>
          <a:endParaRPr lang="ru-RU"/>
        </a:p>
      </dgm:t>
    </dgm:pt>
    <dgm:pt modelId="{4D3B1137-2F9B-4526-8947-9F037162F8CB}" type="pres">
      <dgm:prSet presAssocID="{6E51840F-BC1A-43B8-BC85-DB14865005E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0757AD4B-4D71-4A85-9880-D4793893A18D}" type="pres">
      <dgm:prSet presAssocID="{38C84D09-D64B-47CC-BA86-12B73D0280D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CF58C-F47B-43B3-80A0-135020178659}" type="pres">
      <dgm:prSet presAssocID="{40A40998-D753-4349-9B8C-669BD80521D2}" presName="sibTrans" presStyleLbl="sibTrans2D1" presStyleIdx="4" presStyleCnt="5"/>
      <dgm:spPr/>
      <dgm:t>
        <a:bodyPr/>
        <a:lstStyle/>
        <a:p>
          <a:endParaRPr lang="ru-RU"/>
        </a:p>
      </dgm:t>
    </dgm:pt>
    <dgm:pt modelId="{49121B49-306B-4F3D-B427-E892D4EF2961}" type="pres">
      <dgm:prSet presAssocID="{40A40998-D753-4349-9B8C-669BD80521D2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C4B4E1F1-E79D-463C-878F-BA4369B5CA58}" type="pres">
      <dgm:prSet presAssocID="{2D90D24E-34ED-4DB0-A7AF-D35BC0E96C2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116E64-5D4B-406A-B7F5-81AD544FA256}" type="presOf" srcId="{312FB132-3905-4239-B5F4-C24EFDF3A250}" destId="{570281EC-B30C-4FC2-B9FB-9CCD67525307}" srcOrd="0" destOrd="0" presId="urn:microsoft.com/office/officeart/2005/8/layout/process5"/>
    <dgm:cxn modelId="{E829DFFB-D57E-4AD1-94C3-2A152ED5A44D}" type="presOf" srcId="{D3815786-E3C0-4C95-9BCC-631168B55263}" destId="{AC07CC61-419C-4E32-A32E-2A7B4B947B4A}" srcOrd="1" destOrd="0" presId="urn:microsoft.com/office/officeart/2005/8/layout/process5"/>
    <dgm:cxn modelId="{DF9E612B-E3AF-4927-87BC-32C476013D21}" type="presOf" srcId="{926898AD-CC80-4374-8865-58B2891411B8}" destId="{E08B0CDD-B52B-40AA-B832-585B92F150F9}" srcOrd="0" destOrd="0" presId="urn:microsoft.com/office/officeart/2005/8/layout/process5"/>
    <dgm:cxn modelId="{D5B28726-0A38-438F-A01A-6F7CE931A76D}" type="presOf" srcId="{53E91B36-76D3-4F7A-ACEE-FB7731D6F2B9}" destId="{34CA96C5-50C4-4395-9B07-AE04059504BB}" srcOrd="0" destOrd="0" presId="urn:microsoft.com/office/officeart/2005/8/layout/process5"/>
    <dgm:cxn modelId="{811538A1-549D-463A-8675-4C0882C23B8B}" srcId="{926898AD-CC80-4374-8865-58B2891411B8}" destId="{53E91B36-76D3-4F7A-ACEE-FB7731D6F2B9}" srcOrd="3" destOrd="0" parTransId="{A5B18AD8-512F-497F-82C1-7447CB6D7F21}" sibTransId="{6E51840F-BC1A-43B8-BC85-DB14865005E0}"/>
    <dgm:cxn modelId="{0244C60B-5DB8-4A90-830C-33990317E388}" srcId="{926898AD-CC80-4374-8865-58B2891411B8}" destId="{EDDC90BC-2C5E-4F87-8C30-C6B4E17B563B}" srcOrd="0" destOrd="0" parTransId="{E6606FAE-CF54-4FA5-A731-D7EC34D3BCF3}" sibTransId="{D3815786-E3C0-4C95-9BCC-631168B55263}"/>
    <dgm:cxn modelId="{E3A1EC8F-452F-402E-80AD-920590C7BC77}" type="presOf" srcId="{40A40998-D753-4349-9B8C-669BD80521D2}" destId="{9EACF58C-F47B-43B3-80A0-135020178659}" srcOrd="0" destOrd="0" presId="urn:microsoft.com/office/officeart/2005/8/layout/process5"/>
    <dgm:cxn modelId="{2A8353AB-154E-4BA5-8A22-56B8ED832D04}" srcId="{926898AD-CC80-4374-8865-58B2891411B8}" destId="{303454B3-9190-4C08-9805-FB5CC49B2B91}" srcOrd="1" destOrd="0" parTransId="{BC861E86-6D52-4B8D-8FBE-5DB18EE5C8E0}" sibTransId="{37C6EA12-55E2-4535-995A-6BF09C861419}"/>
    <dgm:cxn modelId="{5AE6C602-AE6B-4C82-9BEF-ADDBBF472750}" type="presOf" srcId="{38C84D09-D64B-47CC-BA86-12B73D0280DF}" destId="{0757AD4B-4D71-4A85-9880-D4793893A18D}" srcOrd="0" destOrd="0" presId="urn:microsoft.com/office/officeart/2005/8/layout/process5"/>
    <dgm:cxn modelId="{1DE5B7A4-CCAC-4D88-83C5-6A569E86DAC0}" type="presOf" srcId="{6E51840F-BC1A-43B8-BC85-DB14865005E0}" destId="{E4ED8B73-0887-4F59-BB26-2E28DB133D0E}" srcOrd="0" destOrd="0" presId="urn:microsoft.com/office/officeart/2005/8/layout/process5"/>
    <dgm:cxn modelId="{8E59ED09-83DA-44F1-8FFE-D4824DA5EF18}" type="presOf" srcId="{EDDC90BC-2C5E-4F87-8C30-C6B4E17B563B}" destId="{DA87CAF8-0816-4D05-A302-060032093714}" srcOrd="0" destOrd="0" presId="urn:microsoft.com/office/officeart/2005/8/layout/process5"/>
    <dgm:cxn modelId="{08C34CAF-DF9B-4D17-BBB8-5611AE97B91D}" srcId="{926898AD-CC80-4374-8865-58B2891411B8}" destId="{2D90D24E-34ED-4DB0-A7AF-D35BC0E96C2A}" srcOrd="5" destOrd="0" parTransId="{F73F8259-9B87-473D-94B3-72A0763D572F}" sibTransId="{0F1EAC1A-795B-449E-BA2F-C387C8D16B5D}"/>
    <dgm:cxn modelId="{46A6A460-0CAF-4ACA-A706-C55EBAB2ABF7}" type="presOf" srcId="{40A40998-D753-4349-9B8C-669BD80521D2}" destId="{49121B49-306B-4F3D-B427-E892D4EF2961}" srcOrd="1" destOrd="0" presId="urn:microsoft.com/office/officeart/2005/8/layout/process5"/>
    <dgm:cxn modelId="{BC29F2FD-F15A-42B7-9F73-02669DD22029}" type="presOf" srcId="{6E51840F-BC1A-43B8-BC85-DB14865005E0}" destId="{4D3B1137-2F9B-4526-8947-9F037162F8CB}" srcOrd="1" destOrd="0" presId="urn:microsoft.com/office/officeart/2005/8/layout/process5"/>
    <dgm:cxn modelId="{3DD214E9-3BE1-4533-B5B6-47EC6577F02C}" type="presOf" srcId="{D3815786-E3C0-4C95-9BCC-631168B55263}" destId="{B427981C-425E-47AA-A30D-8E56CD91B64E}" srcOrd="0" destOrd="0" presId="urn:microsoft.com/office/officeart/2005/8/layout/process5"/>
    <dgm:cxn modelId="{D12E8870-DAB9-4850-B24E-147859523FD5}" srcId="{926898AD-CC80-4374-8865-58B2891411B8}" destId="{9F92A85E-1D9C-4D85-8592-7018E1E93E81}" srcOrd="2" destOrd="0" parTransId="{A2A02BDD-ED34-43D0-90A5-773B8B4765F6}" sibTransId="{312FB132-3905-4239-B5F4-C24EFDF3A250}"/>
    <dgm:cxn modelId="{4AEB2EB7-9A27-456C-B5AA-E4DE4BD0EBF8}" type="presOf" srcId="{37C6EA12-55E2-4535-995A-6BF09C861419}" destId="{8F621D5B-7CC5-4219-9E43-CBE4140249A3}" srcOrd="1" destOrd="0" presId="urn:microsoft.com/office/officeart/2005/8/layout/process5"/>
    <dgm:cxn modelId="{C003A2A5-7A62-4603-8970-0F4377761EAA}" type="presOf" srcId="{9F92A85E-1D9C-4D85-8592-7018E1E93E81}" destId="{D1CFE06A-048E-4D8D-8B14-FA61BE55D330}" srcOrd="0" destOrd="0" presId="urn:microsoft.com/office/officeart/2005/8/layout/process5"/>
    <dgm:cxn modelId="{4BAECD81-CC1F-4E19-A49F-797D1125910C}" type="presOf" srcId="{312FB132-3905-4239-B5F4-C24EFDF3A250}" destId="{458F7CE5-7B70-4DBA-AB5F-E4D57CD53706}" srcOrd="1" destOrd="0" presId="urn:microsoft.com/office/officeart/2005/8/layout/process5"/>
    <dgm:cxn modelId="{C609E2E2-CF41-4C58-A64F-ECA585592CC1}" type="presOf" srcId="{2D90D24E-34ED-4DB0-A7AF-D35BC0E96C2A}" destId="{C4B4E1F1-E79D-463C-878F-BA4369B5CA58}" srcOrd="0" destOrd="0" presId="urn:microsoft.com/office/officeart/2005/8/layout/process5"/>
    <dgm:cxn modelId="{063A6F28-41C8-4AD5-B02B-2DCA0C03C848}" type="presOf" srcId="{303454B3-9190-4C08-9805-FB5CC49B2B91}" destId="{94AEF790-2C97-4382-BC88-9FB707CD4425}" srcOrd="0" destOrd="0" presId="urn:microsoft.com/office/officeart/2005/8/layout/process5"/>
    <dgm:cxn modelId="{298B0F83-8ADC-49A9-A898-A190823C1B7A}" srcId="{926898AD-CC80-4374-8865-58B2891411B8}" destId="{38C84D09-D64B-47CC-BA86-12B73D0280DF}" srcOrd="4" destOrd="0" parTransId="{58CBE935-866A-418F-8A7E-F96FD7858524}" sibTransId="{40A40998-D753-4349-9B8C-669BD80521D2}"/>
    <dgm:cxn modelId="{66C2135E-CB00-456B-B645-4ECC4D81C981}" type="presOf" srcId="{37C6EA12-55E2-4535-995A-6BF09C861419}" destId="{CF8651B3-BEFF-4547-A500-FA59C42E86F3}" srcOrd="0" destOrd="0" presId="urn:microsoft.com/office/officeart/2005/8/layout/process5"/>
    <dgm:cxn modelId="{2D817D32-DA22-4A0B-B72A-6A53C14C21BE}" type="presParOf" srcId="{E08B0CDD-B52B-40AA-B832-585B92F150F9}" destId="{DA87CAF8-0816-4D05-A302-060032093714}" srcOrd="0" destOrd="0" presId="urn:microsoft.com/office/officeart/2005/8/layout/process5"/>
    <dgm:cxn modelId="{198EEA43-8A24-4135-8463-B9BF3ECC27C6}" type="presParOf" srcId="{E08B0CDD-B52B-40AA-B832-585B92F150F9}" destId="{B427981C-425E-47AA-A30D-8E56CD91B64E}" srcOrd="1" destOrd="0" presId="urn:microsoft.com/office/officeart/2005/8/layout/process5"/>
    <dgm:cxn modelId="{E7D10174-C567-4986-89D6-3B11DB84C8FD}" type="presParOf" srcId="{B427981C-425E-47AA-A30D-8E56CD91B64E}" destId="{AC07CC61-419C-4E32-A32E-2A7B4B947B4A}" srcOrd="0" destOrd="0" presId="urn:microsoft.com/office/officeart/2005/8/layout/process5"/>
    <dgm:cxn modelId="{360FC494-BD98-45F7-BCD0-62DEA7EA8E57}" type="presParOf" srcId="{E08B0CDD-B52B-40AA-B832-585B92F150F9}" destId="{94AEF790-2C97-4382-BC88-9FB707CD4425}" srcOrd="2" destOrd="0" presId="urn:microsoft.com/office/officeart/2005/8/layout/process5"/>
    <dgm:cxn modelId="{9008FA23-4929-4A2A-95B2-A29F5BA00913}" type="presParOf" srcId="{E08B0CDD-B52B-40AA-B832-585B92F150F9}" destId="{CF8651B3-BEFF-4547-A500-FA59C42E86F3}" srcOrd="3" destOrd="0" presId="urn:microsoft.com/office/officeart/2005/8/layout/process5"/>
    <dgm:cxn modelId="{CA661F62-8EA5-4725-ADCF-9770828F9E69}" type="presParOf" srcId="{CF8651B3-BEFF-4547-A500-FA59C42E86F3}" destId="{8F621D5B-7CC5-4219-9E43-CBE4140249A3}" srcOrd="0" destOrd="0" presId="urn:microsoft.com/office/officeart/2005/8/layout/process5"/>
    <dgm:cxn modelId="{A941F8B8-C6D7-462E-8404-4022E0089E79}" type="presParOf" srcId="{E08B0CDD-B52B-40AA-B832-585B92F150F9}" destId="{D1CFE06A-048E-4D8D-8B14-FA61BE55D330}" srcOrd="4" destOrd="0" presId="urn:microsoft.com/office/officeart/2005/8/layout/process5"/>
    <dgm:cxn modelId="{497FF669-B917-4262-BA20-43E813F3B847}" type="presParOf" srcId="{E08B0CDD-B52B-40AA-B832-585B92F150F9}" destId="{570281EC-B30C-4FC2-B9FB-9CCD67525307}" srcOrd="5" destOrd="0" presId="urn:microsoft.com/office/officeart/2005/8/layout/process5"/>
    <dgm:cxn modelId="{36DECD8B-223E-4131-90F6-443A1A0284E6}" type="presParOf" srcId="{570281EC-B30C-4FC2-B9FB-9CCD67525307}" destId="{458F7CE5-7B70-4DBA-AB5F-E4D57CD53706}" srcOrd="0" destOrd="0" presId="urn:microsoft.com/office/officeart/2005/8/layout/process5"/>
    <dgm:cxn modelId="{A03103CE-20CF-444E-901C-532C4D5CA9AA}" type="presParOf" srcId="{E08B0CDD-B52B-40AA-B832-585B92F150F9}" destId="{34CA96C5-50C4-4395-9B07-AE04059504BB}" srcOrd="6" destOrd="0" presId="urn:microsoft.com/office/officeart/2005/8/layout/process5"/>
    <dgm:cxn modelId="{245201D2-90A0-47B6-9A72-D3ADAC28AFE6}" type="presParOf" srcId="{E08B0CDD-B52B-40AA-B832-585B92F150F9}" destId="{E4ED8B73-0887-4F59-BB26-2E28DB133D0E}" srcOrd="7" destOrd="0" presId="urn:microsoft.com/office/officeart/2005/8/layout/process5"/>
    <dgm:cxn modelId="{54B10EE2-F937-457A-8399-EC37F7EE59CC}" type="presParOf" srcId="{E4ED8B73-0887-4F59-BB26-2E28DB133D0E}" destId="{4D3B1137-2F9B-4526-8947-9F037162F8CB}" srcOrd="0" destOrd="0" presId="urn:microsoft.com/office/officeart/2005/8/layout/process5"/>
    <dgm:cxn modelId="{1B02521F-B384-4AB9-85B8-B1F061A822D9}" type="presParOf" srcId="{E08B0CDD-B52B-40AA-B832-585B92F150F9}" destId="{0757AD4B-4D71-4A85-9880-D4793893A18D}" srcOrd="8" destOrd="0" presId="urn:microsoft.com/office/officeart/2005/8/layout/process5"/>
    <dgm:cxn modelId="{14733729-2E8A-4451-BEF4-F3D57307407B}" type="presParOf" srcId="{E08B0CDD-B52B-40AA-B832-585B92F150F9}" destId="{9EACF58C-F47B-43B3-80A0-135020178659}" srcOrd="9" destOrd="0" presId="urn:microsoft.com/office/officeart/2005/8/layout/process5"/>
    <dgm:cxn modelId="{1FAAB3B1-1321-44E0-A243-BC6EE56D609E}" type="presParOf" srcId="{9EACF58C-F47B-43B3-80A0-135020178659}" destId="{49121B49-306B-4F3D-B427-E892D4EF2961}" srcOrd="0" destOrd="0" presId="urn:microsoft.com/office/officeart/2005/8/layout/process5"/>
    <dgm:cxn modelId="{A071D0E5-F128-4BE4-9465-6F0EEB524097}" type="presParOf" srcId="{E08B0CDD-B52B-40AA-B832-585B92F150F9}" destId="{C4B4E1F1-E79D-463C-878F-BA4369B5CA58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02C097-E43B-4AEB-A53A-3849E70123B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4E44879-E1A6-4D97-B591-963BBFBD8ED9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Сдал работу и ушёл</a:t>
          </a:r>
          <a:endParaRPr lang="ru-RU" dirty="0"/>
        </a:p>
      </dgm:t>
    </dgm:pt>
    <dgm:pt modelId="{F0B2A9B7-35BB-4F0D-BEE2-9CE7C2F961AE}" type="parTrans" cxnId="{57566043-8618-4A49-A163-4B6108C9E595}">
      <dgm:prSet/>
      <dgm:spPr/>
      <dgm:t>
        <a:bodyPr/>
        <a:lstStyle/>
        <a:p>
          <a:endParaRPr lang="ru-RU"/>
        </a:p>
      </dgm:t>
    </dgm:pt>
    <dgm:pt modelId="{02B90248-7857-463D-A690-3BBD4C680617}" type="sibTrans" cxnId="{57566043-8618-4A49-A163-4B6108C9E595}">
      <dgm:prSet/>
      <dgm:spPr/>
      <dgm:t>
        <a:bodyPr/>
        <a:lstStyle/>
        <a:p>
          <a:endParaRPr lang="ru-RU"/>
        </a:p>
      </dgm:t>
    </dgm:pt>
    <dgm:pt modelId="{D26354CB-997A-45CE-B586-1EA4285893F3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Изменить результаты нельзя</a:t>
          </a:r>
          <a:endParaRPr lang="ru-RU" dirty="0"/>
        </a:p>
      </dgm:t>
    </dgm:pt>
    <dgm:pt modelId="{0149F897-DC1C-463D-AA71-69AB22BCFFF9}" type="parTrans" cxnId="{B503CE6D-ACED-496E-8C87-9867AC762AB9}">
      <dgm:prSet/>
      <dgm:spPr/>
      <dgm:t>
        <a:bodyPr/>
        <a:lstStyle/>
        <a:p>
          <a:endParaRPr lang="ru-RU"/>
        </a:p>
      </dgm:t>
    </dgm:pt>
    <dgm:pt modelId="{B0BB4FD6-C961-4345-B894-38623DA2319E}" type="sibTrans" cxnId="{B503CE6D-ACED-496E-8C87-9867AC762AB9}">
      <dgm:prSet/>
      <dgm:spPr/>
      <dgm:t>
        <a:bodyPr/>
        <a:lstStyle/>
        <a:p>
          <a:endParaRPr lang="ru-RU"/>
        </a:p>
      </dgm:t>
    </dgm:pt>
    <dgm:pt modelId="{9912239B-376D-4ACF-995F-4E74556FFC41}" type="pres">
      <dgm:prSet presAssocID="{A902C097-E43B-4AEB-A53A-3849E70123B9}" presName="Name0" presStyleCnt="0">
        <dgm:presLayoutVars>
          <dgm:dir/>
          <dgm:resizeHandles val="exact"/>
        </dgm:presLayoutVars>
      </dgm:prSet>
      <dgm:spPr/>
    </dgm:pt>
    <dgm:pt modelId="{3A526BCE-57AE-4C77-BABD-05826BC714D2}" type="pres">
      <dgm:prSet presAssocID="{F4E44879-E1A6-4D97-B591-963BBFBD8ED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E9716-D2C3-480F-9293-5EA73F09CACC}" type="pres">
      <dgm:prSet presAssocID="{02B90248-7857-463D-A690-3BBD4C680617}" presName="sibTrans" presStyleLbl="sibTrans2D1" presStyleIdx="0" presStyleCnt="1"/>
      <dgm:spPr/>
      <dgm:t>
        <a:bodyPr/>
        <a:lstStyle/>
        <a:p>
          <a:endParaRPr lang="ru-RU"/>
        </a:p>
      </dgm:t>
    </dgm:pt>
    <dgm:pt modelId="{7570FDE6-9A33-4EE9-9DF2-A74E42A2B5B9}" type="pres">
      <dgm:prSet presAssocID="{02B90248-7857-463D-A690-3BBD4C68061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0EFADD7-A806-49AD-A882-DD5DE350218A}" type="pres">
      <dgm:prSet presAssocID="{D26354CB-997A-45CE-B586-1EA4285893F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8E75E1-BE7D-4C82-9E40-52395884686D}" type="presOf" srcId="{F4E44879-E1A6-4D97-B591-963BBFBD8ED9}" destId="{3A526BCE-57AE-4C77-BABD-05826BC714D2}" srcOrd="0" destOrd="0" presId="urn:microsoft.com/office/officeart/2005/8/layout/process1"/>
    <dgm:cxn modelId="{57566043-8618-4A49-A163-4B6108C9E595}" srcId="{A902C097-E43B-4AEB-A53A-3849E70123B9}" destId="{F4E44879-E1A6-4D97-B591-963BBFBD8ED9}" srcOrd="0" destOrd="0" parTransId="{F0B2A9B7-35BB-4F0D-BEE2-9CE7C2F961AE}" sibTransId="{02B90248-7857-463D-A690-3BBD4C680617}"/>
    <dgm:cxn modelId="{B503CE6D-ACED-496E-8C87-9867AC762AB9}" srcId="{A902C097-E43B-4AEB-A53A-3849E70123B9}" destId="{D26354CB-997A-45CE-B586-1EA4285893F3}" srcOrd="1" destOrd="0" parTransId="{0149F897-DC1C-463D-AA71-69AB22BCFFF9}" sibTransId="{B0BB4FD6-C961-4345-B894-38623DA2319E}"/>
    <dgm:cxn modelId="{6D162AEE-05BC-4F2C-8083-6118785D14C2}" type="presOf" srcId="{02B90248-7857-463D-A690-3BBD4C680617}" destId="{7570FDE6-9A33-4EE9-9DF2-A74E42A2B5B9}" srcOrd="1" destOrd="0" presId="urn:microsoft.com/office/officeart/2005/8/layout/process1"/>
    <dgm:cxn modelId="{11B4706A-31D2-46A3-9690-9A43EA28C97B}" type="presOf" srcId="{D26354CB-997A-45CE-B586-1EA4285893F3}" destId="{20EFADD7-A806-49AD-A882-DD5DE350218A}" srcOrd="0" destOrd="0" presId="urn:microsoft.com/office/officeart/2005/8/layout/process1"/>
    <dgm:cxn modelId="{AA22EEE1-E80A-4F9C-84EA-227F941A4E87}" type="presOf" srcId="{A902C097-E43B-4AEB-A53A-3849E70123B9}" destId="{9912239B-376D-4ACF-995F-4E74556FFC41}" srcOrd="0" destOrd="0" presId="urn:microsoft.com/office/officeart/2005/8/layout/process1"/>
    <dgm:cxn modelId="{F76F2EDC-897B-43D2-8A55-0DFDC7BF3477}" type="presOf" srcId="{02B90248-7857-463D-A690-3BBD4C680617}" destId="{27CE9716-D2C3-480F-9293-5EA73F09CACC}" srcOrd="0" destOrd="0" presId="urn:microsoft.com/office/officeart/2005/8/layout/process1"/>
    <dgm:cxn modelId="{B9714FD1-DEDF-4C19-9DAA-1ECF5F1BBB3F}" type="presParOf" srcId="{9912239B-376D-4ACF-995F-4E74556FFC41}" destId="{3A526BCE-57AE-4C77-BABD-05826BC714D2}" srcOrd="0" destOrd="0" presId="urn:microsoft.com/office/officeart/2005/8/layout/process1"/>
    <dgm:cxn modelId="{93574CC3-47C5-4A5F-B196-68F121582B38}" type="presParOf" srcId="{9912239B-376D-4ACF-995F-4E74556FFC41}" destId="{27CE9716-D2C3-480F-9293-5EA73F09CACC}" srcOrd="1" destOrd="0" presId="urn:microsoft.com/office/officeart/2005/8/layout/process1"/>
    <dgm:cxn modelId="{9F287CC4-3DA8-4CF6-9BAB-41D80CF8D515}" type="presParOf" srcId="{27CE9716-D2C3-480F-9293-5EA73F09CACC}" destId="{7570FDE6-9A33-4EE9-9DF2-A74E42A2B5B9}" srcOrd="0" destOrd="0" presId="urn:microsoft.com/office/officeart/2005/8/layout/process1"/>
    <dgm:cxn modelId="{F679ADA5-C011-4BB5-B880-264FC94E5D6D}" type="presParOf" srcId="{9912239B-376D-4ACF-995F-4E74556FFC41}" destId="{20EFADD7-A806-49AD-A882-DD5DE350218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D4A8029-977D-4C32-93EC-B8AEA654CDA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AFE1CD-AE2A-4854-83C5-780B062BFF30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Дополнительного периода летом нет</a:t>
          </a:r>
          <a:endParaRPr lang="ru-RU" dirty="0"/>
        </a:p>
      </dgm:t>
    </dgm:pt>
    <dgm:pt modelId="{671BB415-E19F-436C-8E59-9A047C27E97C}" type="parTrans" cxnId="{F752CFD1-4F68-4055-9B4E-E30AD2726D79}">
      <dgm:prSet/>
      <dgm:spPr/>
      <dgm:t>
        <a:bodyPr/>
        <a:lstStyle/>
        <a:p>
          <a:endParaRPr lang="ru-RU"/>
        </a:p>
      </dgm:t>
    </dgm:pt>
    <dgm:pt modelId="{35AC4151-5D99-4E35-8B90-DD1EB9D291F7}" type="sibTrans" cxnId="{F752CFD1-4F68-4055-9B4E-E30AD2726D79}">
      <dgm:prSet/>
      <dgm:spPr/>
      <dgm:t>
        <a:bodyPr/>
        <a:lstStyle/>
        <a:p>
          <a:endParaRPr lang="ru-RU"/>
        </a:p>
      </dgm:t>
    </dgm:pt>
    <dgm:pt modelId="{7ADDECD4-FF91-44BB-813F-156834683044}">
      <dgm:prSet phldrT="[Текст]"/>
      <dgm:spPr/>
      <dgm:t>
        <a:bodyPr/>
        <a:lstStyle/>
        <a:p>
          <a:r>
            <a:rPr lang="ru-RU" dirty="0" smtClean="0"/>
            <a:t>аттестат не получает!</a:t>
          </a:r>
          <a:endParaRPr lang="ru-RU" dirty="0"/>
        </a:p>
      </dgm:t>
    </dgm:pt>
    <dgm:pt modelId="{6714DB4A-0BD9-446C-A257-35779F1EA95C}" type="parTrans" cxnId="{BBEA7CAD-2560-4490-95DD-F8D285F1CA84}">
      <dgm:prSet/>
      <dgm:spPr/>
      <dgm:t>
        <a:bodyPr/>
        <a:lstStyle/>
        <a:p>
          <a:endParaRPr lang="ru-RU"/>
        </a:p>
      </dgm:t>
    </dgm:pt>
    <dgm:pt modelId="{E80BD1BA-A644-4D79-B484-057A0AD89ECC}" type="sibTrans" cxnId="{BBEA7CAD-2560-4490-95DD-F8D285F1CA84}">
      <dgm:prSet/>
      <dgm:spPr/>
      <dgm:t>
        <a:bodyPr/>
        <a:lstStyle/>
        <a:p>
          <a:endParaRPr lang="ru-RU"/>
        </a:p>
      </dgm:t>
    </dgm:pt>
    <dgm:pt modelId="{EFF1C04F-574E-4C6E-B3AB-2FA2E54EA1B2}">
      <dgm:prSet phldrT="[Текст]"/>
      <dgm:spPr/>
      <dgm:t>
        <a:bodyPr/>
        <a:lstStyle/>
        <a:p>
          <a:r>
            <a:rPr lang="ru-RU" dirty="0" smtClean="0"/>
            <a:t>Просьба ограничить активность детей</a:t>
          </a:r>
          <a:endParaRPr lang="ru-RU" dirty="0"/>
        </a:p>
      </dgm:t>
    </dgm:pt>
    <dgm:pt modelId="{FE5FD9E0-481C-422A-A7C1-65841DF496EE}" type="sibTrans" cxnId="{FD664E4D-7958-43F5-959D-2C24CC558AE2}">
      <dgm:prSet/>
      <dgm:spPr/>
      <dgm:t>
        <a:bodyPr/>
        <a:lstStyle/>
        <a:p>
          <a:endParaRPr lang="ru-RU"/>
        </a:p>
      </dgm:t>
    </dgm:pt>
    <dgm:pt modelId="{06A28EC7-82E6-413E-954E-7C019D56B9B5}" type="parTrans" cxnId="{FD664E4D-7958-43F5-959D-2C24CC558AE2}">
      <dgm:prSet/>
      <dgm:spPr/>
      <dgm:t>
        <a:bodyPr/>
        <a:lstStyle/>
        <a:p>
          <a:endParaRPr lang="ru-RU"/>
        </a:p>
      </dgm:t>
    </dgm:pt>
    <dgm:pt modelId="{BAEFF4E5-9421-4DD3-9843-7C3CC2854178}">
      <dgm:prSet phldrT="[Текст]"/>
      <dgm:spPr/>
      <dgm:t>
        <a:bodyPr/>
        <a:lstStyle/>
        <a:p>
          <a:r>
            <a:rPr lang="ru-RU" dirty="0" smtClean="0"/>
            <a:t>Берегите здоровье детей</a:t>
          </a:r>
          <a:endParaRPr lang="ru-RU" dirty="0"/>
        </a:p>
      </dgm:t>
    </dgm:pt>
    <dgm:pt modelId="{4B6090FA-A6F8-4AFE-A886-FAEE1EB74B34}" type="sibTrans" cxnId="{04E9A259-1729-42E2-B5E2-FBAEA38B31F2}">
      <dgm:prSet/>
      <dgm:spPr/>
      <dgm:t>
        <a:bodyPr/>
        <a:lstStyle/>
        <a:p>
          <a:endParaRPr lang="ru-RU"/>
        </a:p>
      </dgm:t>
    </dgm:pt>
    <dgm:pt modelId="{B269F375-2BAA-4B8D-B28D-D15DC050067B}" type="parTrans" cxnId="{04E9A259-1729-42E2-B5E2-FBAEA38B31F2}">
      <dgm:prSet/>
      <dgm:spPr/>
      <dgm:t>
        <a:bodyPr/>
        <a:lstStyle/>
        <a:p>
          <a:endParaRPr lang="ru-RU"/>
        </a:p>
      </dgm:t>
    </dgm:pt>
    <dgm:pt modelId="{2199C699-F32A-4E89-A615-0E9C95975A40}" type="pres">
      <dgm:prSet presAssocID="{5D4A8029-977D-4C32-93EC-B8AEA654CD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B47797-4C85-49AD-8CC0-80CEBFE325DB}" type="pres">
      <dgm:prSet presAssocID="{EFF1C04F-574E-4C6E-B3AB-2FA2E54EA1B2}" presName="boxAndChildren" presStyleCnt="0"/>
      <dgm:spPr/>
    </dgm:pt>
    <dgm:pt modelId="{E657C287-76F8-4969-AA7A-3C69E56EE140}" type="pres">
      <dgm:prSet presAssocID="{EFF1C04F-574E-4C6E-B3AB-2FA2E54EA1B2}" presName="parentTextBox" presStyleLbl="node1" presStyleIdx="0" presStyleCnt="2"/>
      <dgm:spPr/>
      <dgm:t>
        <a:bodyPr/>
        <a:lstStyle/>
        <a:p>
          <a:endParaRPr lang="ru-RU"/>
        </a:p>
      </dgm:t>
    </dgm:pt>
    <dgm:pt modelId="{4CAD5C0F-B1F1-4345-B9A9-ADFD612901B3}" type="pres">
      <dgm:prSet presAssocID="{EFF1C04F-574E-4C6E-B3AB-2FA2E54EA1B2}" presName="entireBox" presStyleLbl="node1" presStyleIdx="0" presStyleCnt="2"/>
      <dgm:spPr/>
      <dgm:t>
        <a:bodyPr/>
        <a:lstStyle/>
        <a:p>
          <a:endParaRPr lang="ru-RU"/>
        </a:p>
      </dgm:t>
    </dgm:pt>
    <dgm:pt modelId="{8A891EBD-8431-41EB-B9A1-F04FC8EA9BBC}" type="pres">
      <dgm:prSet presAssocID="{EFF1C04F-574E-4C6E-B3AB-2FA2E54EA1B2}" presName="descendantBox" presStyleCnt="0"/>
      <dgm:spPr/>
    </dgm:pt>
    <dgm:pt modelId="{6898FF48-E18E-45A4-A522-ECCB6E51E821}" type="pres">
      <dgm:prSet presAssocID="{BAEFF4E5-9421-4DD3-9843-7C3CC2854178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2464E-AE9B-4AEE-B9A4-06D381AB7AE7}" type="pres">
      <dgm:prSet presAssocID="{35AC4151-5D99-4E35-8B90-DD1EB9D291F7}" presName="sp" presStyleCnt="0"/>
      <dgm:spPr/>
    </dgm:pt>
    <dgm:pt modelId="{2EFD2AAF-9992-480D-8DCE-9A942C6D5224}" type="pres">
      <dgm:prSet presAssocID="{91AFE1CD-AE2A-4854-83C5-780B062BFF30}" presName="arrowAndChildren" presStyleCnt="0"/>
      <dgm:spPr/>
    </dgm:pt>
    <dgm:pt modelId="{34EB426D-7C99-4EC7-8FBE-D588486B7EC3}" type="pres">
      <dgm:prSet presAssocID="{91AFE1CD-AE2A-4854-83C5-780B062BFF30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F4086434-68DC-480B-9D18-6FCC4369FA9A}" type="pres">
      <dgm:prSet presAssocID="{91AFE1CD-AE2A-4854-83C5-780B062BFF30}" presName="arrow" presStyleLbl="node1" presStyleIdx="1" presStyleCnt="2"/>
      <dgm:spPr/>
      <dgm:t>
        <a:bodyPr/>
        <a:lstStyle/>
        <a:p>
          <a:endParaRPr lang="ru-RU"/>
        </a:p>
      </dgm:t>
    </dgm:pt>
    <dgm:pt modelId="{B9CB4F86-663E-4361-9561-E82AEA3E6410}" type="pres">
      <dgm:prSet presAssocID="{91AFE1CD-AE2A-4854-83C5-780B062BFF30}" presName="descendantArrow" presStyleCnt="0"/>
      <dgm:spPr/>
    </dgm:pt>
    <dgm:pt modelId="{998EFE92-4AF1-4F75-888A-57D5C0A7ADAA}" type="pres">
      <dgm:prSet presAssocID="{7ADDECD4-FF91-44BB-813F-156834683044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C7C86D-E81D-4D35-980C-935A5DC6EE9E}" type="presOf" srcId="{7ADDECD4-FF91-44BB-813F-156834683044}" destId="{998EFE92-4AF1-4F75-888A-57D5C0A7ADAA}" srcOrd="0" destOrd="0" presId="urn:microsoft.com/office/officeart/2005/8/layout/process4"/>
    <dgm:cxn modelId="{F752CFD1-4F68-4055-9B4E-E30AD2726D79}" srcId="{5D4A8029-977D-4C32-93EC-B8AEA654CDA3}" destId="{91AFE1CD-AE2A-4854-83C5-780B062BFF30}" srcOrd="0" destOrd="0" parTransId="{671BB415-E19F-436C-8E59-9A047C27E97C}" sibTransId="{35AC4151-5D99-4E35-8B90-DD1EB9D291F7}"/>
    <dgm:cxn modelId="{F5C9D3DC-FB8D-465E-9082-5EC76AAC8D13}" type="presOf" srcId="{EFF1C04F-574E-4C6E-B3AB-2FA2E54EA1B2}" destId="{E657C287-76F8-4969-AA7A-3C69E56EE140}" srcOrd="0" destOrd="0" presId="urn:microsoft.com/office/officeart/2005/8/layout/process4"/>
    <dgm:cxn modelId="{FD664E4D-7958-43F5-959D-2C24CC558AE2}" srcId="{5D4A8029-977D-4C32-93EC-B8AEA654CDA3}" destId="{EFF1C04F-574E-4C6E-B3AB-2FA2E54EA1B2}" srcOrd="1" destOrd="0" parTransId="{06A28EC7-82E6-413E-954E-7C019D56B9B5}" sibTransId="{FE5FD9E0-481C-422A-A7C1-65841DF496EE}"/>
    <dgm:cxn modelId="{75D8F108-E850-496B-9A15-CBC177D51E01}" type="presOf" srcId="{EFF1C04F-574E-4C6E-B3AB-2FA2E54EA1B2}" destId="{4CAD5C0F-B1F1-4345-B9A9-ADFD612901B3}" srcOrd="1" destOrd="0" presId="urn:microsoft.com/office/officeart/2005/8/layout/process4"/>
    <dgm:cxn modelId="{9D7F2E26-B420-4A8F-9F93-BB418939ECC0}" type="presOf" srcId="{5D4A8029-977D-4C32-93EC-B8AEA654CDA3}" destId="{2199C699-F32A-4E89-A615-0E9C95975A40}" srcOrd="0" destOrd="0" presId="urn:microsoft.com/office/officeart/2005/8/layout/process4"/>
    <dgm:cxn modelId="{8BFE0830-19EC-4F7C-BAE2-B9DB48165B6D}" type="presOf" srcId="{91AFE1CD-AE2A-4854-83C5-780B062BFF30}" destId="{34EB426D-7C99-4EC7-8FBE-D588486B7EC3}" srcOrd="0" destOrd="0" presId="urn:microsoft.com/office/officeart/2005/8/layout/process4"/>
    <dgm:cxn modelId="{BBEA7CAD-2560-4490-95DD-F8D285F1CA84}" srcId="{91AFE1CD-AE2A-4854-83C5-780B062BFF30}" destId="{7ADDECD4-FF91-44BB-813F-156834683044}" srcOrd="0" destOrd="0" parTransId="{6714DB4A-0BD9-446C-A257-35779F1EA95C}" sibTransId="{E80BD1BA-A644-4D79-B484-057A0AD89ECC}"/>
    <dgm:cxn modelId="{04E9A259-1729-42E2-B5E2-FBAEA38B31F2}" srcId="{EFF1C04F-574E-4C6E-B3AB-2FA2E54EA1B2}" destId="{BAEFF4E5-9421-4DD3-9843-7C3CC2854178}" srcOrd="0" destOrd="0" parTransId="{B269F375-2BAA-4B8D-B28D-D15DC050067B}" sibTransId="{4B6090FA-A6F8-4AFE-A886-FAEE1EB74B34}"/>
    <dgm:cxn modelId="{7DF8BFEB-9095-432E-B648-E087EAD07526}" type="presOf" srcId="{BAEFF4E5-9421-4DD3-9843-7C3CC2854178}" destId="{6898FF48-E18E-45A4-A522-ECCB6E51E821}" srcOrd="0" destOrd="0" presId="urn:microsoft.com/office/officeart/2005/8/layout/process4"/>
    <dgm:cxn modelId="{2599DB5E-B3DE-4042-BCB3-FF8E416BB7CE}" type="presOf" srcId="{91AFE1CD-AE2A-4854-83C5-780B062BFF30}" destId="{F4086434-68DC-480B-9D18-6FCC4369FA9A}" srcOrd="1" destOrd="0" presId="urn:microsoft.com/office/officeart/2005/8/layout/process4"/>
    <dgm:cxn modelId="{AF551A4E-E341-486D-80C3-6D1BB937110B}" type="presParOf" srcId="{2199C699-F32A-4E89-A615-0E9C95975A40}" destId="{B7B47797-4C85-49AD-8CC0-80CEBFE325DB}" srcOrd="0" destOrd="0" presId="urn:microsoft.com/office/officeart/2005/8/layout/process4"/>
    <dgm:cxn modelId="{347CE3C7-78C2-46F4-A34F-D8E0524FA600}" type="presParOf" srcId="{B7B47797-4C85-49AD-8CC0-80CEBFE325DB}" destId="{E657C287-76F8-4969-AA7A-3C69E56EE140}" srcOrd="0" destOrd="0" presId="urn:microsoft.com/office/officeart/2005/8/layout/process4"/>
    <dgm:cxn modelId="{BEFFF8ED-2967-421F-BE5E-61D3DECAA266}" type="presParOf" srcId="{B7B47797-4C85-49AD-8CC0-80CEBFE325DB}" destId="{4CAD5C0F-B1F1-4345-B9A9-ADFD612901B3}" srcOrd="1" destOrd="0" presId="urn:microsoft.com/office/officeart/2005/8/layout/process4"/>
    <dgm:cxn modelId="{17A22F3D-6C3E-4E10-A066-138F91BFE564}" type="presParOf" srcId="{B7B47797-4C85-49AD-8CC0-80CEBFE325DB}" destId="{8A891EBD-8431-41EB-B9A1-F04FC8EA9BBC}" srcOrd="2" destOrd="0" presId="urn:microsoft.com/office/officeart/2005/8/layout/process4"/>
    <dgm:cxn modelId="{A71ACBD9-8B38-460F-A7C2-FE4453E8F873}" type="presParOf" srcId="{8A891EBD-8431-41EB-B9A1-F04FC8EA9BBC}" destId="{6898FF48-E18E-45A4-A522-ECCB6E51E821}" srcOrd="0" destOrd="0" presId="urn:microsoft.com/office/officeart/2005/8/layout/process4"/>
    <dgm:cxn modelId="{7557923C-1DDF-4A5F-8F12-BD579C0B51C0}" type="presParOf" srcId="{2199C699-F32A-4E89-A615-0E9C95975A40}" destId="{78D2464E-AE9B-4AEE-B9A4-06D381AB7AE7}" srcOrd="1" destOrd="0" presId="urn:microsoft.com/office/officeart/2005/8/layout/process4"/>
    <dgm:cxn modelId="{D426E768-5A54-4163-8FE9-5BB2EE73C65E}" type="presParOf" srcId="{2199C699-F32A-4E89-A615-0E9C95975A40}" destId="{2EFD2AAF-9992-480D-8DCE-9A942C6D5224}" srcOrd="2" destOrd="0" presId="urn:microsoft.com/office/officeart/2005/8/layout/process4"/>
    <dgm:cxn modelId="{365F7066-1C24-4141-987F-C3E7F55B50EB}" type="presParOf" srcId="{2EFD2AAF-9992-480D-8DCE-9A942C6D5224}" destId="{34EB426D-7C99-4EC7-8FBE-D588486B7EC3}" srcOrd="0" destOrd="0" presId="urn:microsoft.com/office/officeart/2005/8/layout/process4"/>
    <dgm:cxn modelId="{1B3AC9F1-3536-4C3D-98E9-FDB56D660F3E}" type="presParOf" srcId="{2EFD2AAF-9992-480D-8DCE-9A942C6D5224}" destId="{F4086434-68DC-480B-9D18-6FCC4369FA9A}" srcOrd="1" destOrd="0" presId="urn:microsoft.com/office/officeart/2005/8/layout/process4"/>
    <dgm:cxn modelId="{66332141-D7A7-4DC0-B84B-6BADED035396}" type="presParOf" srcId="{2EFD2AAF-9992-480D-8DCE-9A942C6D5224}" destId="{B9CB4F86-663E-4361-9561-E82AEA3E6410}" srcOrd="2" destOrd="0" presId="urn:microsoft.com/office/officeart/2005/8/layout/process4"/>
    <dgm:cxn modelId="{16441BE5-F600-449A-9236-84696DC87773}" type="presParOf" srcId="{B9CB4F86-663E-4361-9561-E82AEA3E6410}" destId="{998EFE92-4AF1-4F75-888A-57D5C0A7ADA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8784491-BBFE-44ED-ACB0-BF94444948A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327F2E-9087-45E7-8270-879525E0E49A}">
      <dgm:prSet phldrT="[Текст]"/>
      <dgm:spPr/>
      <dgm:t>
        <a:bodyPr/>
        <a:lstStyle/>
        <a:p>
          <a:r>
            <a:rPr lang="ru-RU" dirty="0" smtClean="0"/>
            <a:t>Время начала ЕГЭ </a:t>
          </a:r>
          <a:endParaRPr lang="ru-RU" dirty="0"/>
        </a:p>
      </dgm:t>
    </dgm:pt>
    <dgm:pt modelId="{295AD393-C86C-427F-8CA0-122B99F95112}" type="parTrans" cxnId="{BC512526-4B68-49FD-823B-834947CF77A0}">
      <dgm:prSet/>
      <dgm:spPr/>
      <dgm:t>
        <a:bodyPr/>
        <a:lstStyle/>
        <a:p>
          <a:endParaRPr lang="ru-RU"/>
        </a:p>
      </dgm:t>
    </dgm:pt>
    <dgm:pt modelId="{0D6287CC-816B-4EFD-A8FA-F761507AED2D}" type="sibTrans" cxnId="{BC512526-4B68-49FD-823B-834947CF77A0}">
      <dgm:prSet/>
      <dgm:spPr/>
      <dgm:t>
        <a:bodyPr/>
        <a:lstStyle/>
        <a:p>
          <a:endParaRPr lang="ru-RU"/>
        </a:p>
      </dgm:t>
    </dgm:pt>
    <dgm:pt modelId="{8E578B7F-F342-45BA-ABCA-5A233F549C3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10.00 часов по местному времени.</a:t>
          </a:r>
        </a:p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dirty="0"/>
        </a:p>
      </dgm:t>
    </dgm:pt>
    <dgm:pt modelId="{3B1D56A8-89FC-4680-81A7-70BDA0E25172}" type="parTrans" cxnId="{EB6DD74E-0638-4B56-80E6-9CE07D9DE9E8}">
      <dgm:prSet/>
      <dgm:spPr/>
      <dgm:t>
        <a:bodyPr/>
        <a:lstStyle/>
        <a:p>
          <a:endParaRPr lang="ru-RU"/>
        </a:p>
      </dgm:t>
    </dgm:pt>
    <dgm:pt modelId="{D20C331D-F80F-45FB-8B11-F3394A651B6D}" type="sibTrans" cxnId="{EB6DD74E-0638-4B56-80E6-9CE07D9DE9E8}">
      <dgm:prSet/>
      <dgm:spPr/>
      <dgm:t>
        <a:bodyPr/>
        <a:lstStyle/>
        <a:p>
          <a:endParaRPr lang="ru-RU"/>
        </a:p>
      </dgm:t>
    </dgm:pt>
    <dgm:pt modelId="{BD789EB3-4A38-40EE-843B-F3C7D7C3F95F}">
      <dgm:prSet phldrT="[Текст]"/>
      <dgm:spPr/>
      <dgm:t>
        <a:bodyPr/>
        <a:lstStyle/>
        <a:p>
          <a:r>
            <a:rPr lang="ru-RU" dirty="0" smtClean="0"/>
            <a:t>Прибытие на ППЭ</a:t>
          </a:r>
          <a:endParaRPr lang="ru-RU" dirty="0"/>
        </a:p>
      </dgm:t>
    </dgm:pt>
    <dgm:pt modelId="{51FED8CC-B4FA-4A5B-AAB3-4DBD9299B035}" type="parTrans" cxnId="{6C41A9D9-75A7-414C-968D-9079DC13C3F3}">
      <dgm:prSet/>
      <dgm:spPr/>
      <dgm:t>
        <a:bodyPr/>
        <a:lstStyle/>
        <a:p>
          <a:endParaRPr lang="ru-RU"/>
        </a:p>
      </dgm:t>
    </dgm:pt>
    <dgm:pt modelId="{FAFAE18C-4DAD-43DD-A312-E62F4593060C}" type="sibTrans" cxnId="{6C41A9D9-75A7-414C-968D-9079DC13C3F3}">
      <dgm:prSet/>
      <dgm:spPr/>
      <dgm:t>
        <a:bodyPr/>
        <a:lstStyle/>
        <a:p>
          <a:endParaRPr lang="ru-RU"/>
        </a:p>
      </dgm:t>
    </dgm:pt>
    <dgm:pt modelId="{745C257D-0E34-45F6-8D0A-D7C5CFD3B58B}">
      <dgm:prSet phldrT="[Текст]" custT="1"/>
      <dgm:spPr/>
      <dgm:t>
        <a:bodyPr/>
        <a:lstStyle/>
        <a:p>
          <a:r>
            <a:rPr lang="ru-RU" sz="2000" dirty="0" smtClean="0"/>
            <a:t>не менее, чем за 45 минут до его начала</a:t>
          </a:r>
          <a:endParaRPr lang="ru-RU" sz="2000" dirty="0"/>
        </a:p>
      </dgm:t>
    </dgm:pt>
    <dgm:pt modelId="{521399F2-C59E-4C8D-8E5A-3B81CD619F3D}" type="parTrans" cxnId="{0F7C6586-23AE-459C-B8F1-57D8622032A3}">
      <dgm:prSet/>
      <dgm:spPr/>
      <dgm:t>
        <a:bodyPr/>
        <a:lstStyle/>
        <a:p>
          <a:endParaRPr lang="ru-RU"/>
        </a:p>
      </dgm:t>
    </dgm:pt>
    <dgm:pt modelId="{CC069893-3154-4D63-B625-89B238218BA2}" type="sibTrans" cxnId="{0F7C6586-23AE-459C-B8F1-57D8622032A3}">
      <dgm:prSet/>
      <dgm:spPr/>
      <dgm:t>
        <a:bodyPr/>
        <a:lstStyle/>
        <a:p>
          <a:endParaRPr lang="ru-RU"/>
        </a:p>
      </dgm:t>
    </dgm:pt>
    <dgm:pt modelId="{F9B7E65D-F4AD-489E-8CA2-30C0EDEDD500}">
      <dgm:prSet phldrT="[Текст]"/>
      <dgm:spPr/>
      <dgm:t>
        <a:bodyPr/>
        <a:lstStyle/>
        <a:p>
          <a:r>
            <a:rPr lang="ru-RU" dirty="0" smtClean="0"/>
            <a:t>С собой</a:t>
          </a:r>
          <a:endParaRPr lang="ru-RU" dirty="0"/>
        </a:p>
      </dgm:t>
    </dgm:pt>
    <dgm:pt modelId="{56D9C184-2785-4643-85D1-2FCF9E149082}" type="parTrans" cxnId="{6AB82F8E-8D47-46DF-A328-F04AA967942D}">
      <dgm:prSet/>
      <dgm:spPr/>
      <dgm:t>
        <a:bodyPr/>
        <a:lstStyle/>
        <a:p>
          <a:endParaRPr lang="ru-RU"/>
        </a:p>
      </dgm:t>
    </dgm:pt>
    <dgm:pt modelId="{18B38598-8419-4D0E-9E4C-AA399C18A254}" type="sibTrans" cxnId="{6AB82F8E-8D47-46DF-A328-F04AA967942D}">
      <dgm:prSet/>
      <dgm:spPr/>
      <dgm:t>
        <a:bodyPr/>
        <a:lstStyle/>
        <a:p>
          <a:endParaRPr lang="ru-RU"/>
        </a:p>
      </dgm:t>
    </dgm:pt>
    <dgm:pt modelId="{98D31B31-4CCC-4D6A-957A-37ED4F9B87B0}">
      <dgm:prSet phldrT="[Текст]" custT="1"/>
      <dgm:spPr/>
      <dgm:t>
        <a:bodyPr/>
        <a:lstStyle/>
        <a:p>
          <a:r>
            <a:rPr lang="ru-RU" sz="2000" dirty="0" smtClean="0"/>
            <a:t>паспорт</a:t>
          </a:r>
          <a:endParaRPr lang="ru-RU" sz="2000" dirty="0"/>
        </a:p>
      </dgm:t>
    </dgm:pt>
    <dgm:pt modelId="{0E8B221D-2358-4BEE-A960-D5738789624F}" type="parTrans" cxnId="{01AB6468-9B3F-4B88-AC7E-491B6B278534}">
      <dgm:prSet/>
      <dgm:spPr/>
      <dgm:t>
        <a:bodyPr/>
        <a:lstStyle/>
        <a:p>
          <a:endParaRPr lang="ru-RU"/>
        </a:p>
      </dgm:t>
    </dgm:pt>
    <dgm:pt modelId="{B525F67B-2E63-4CB8-BC8B-399F3E5DA9FC}" type="sibTrans" cxnId="{01AB6468-9B3F-4B88-AC7E-491B6B278534}">
      <dgm:prSet/>
      <dgm:spPr/>
      <dgm:t>
        <a:bodyPr/>
        <a:lstStyle/>
        <a:p>
          <a:endParaRPr lang="ru-RU"/>
        </a:p>
      </dgm:t>
    </dgm:pt>
    <dgm:pt modelId="{9220A034-BD2F-4314-A146-9FE7E4CF2CD6}">
      <dgm:prSet phldrT="[Текст]" custT="1"/>
      <dgm:spPr/>
      <dgm:t>
        <a:bodyPr/>
        <a:lstStyle/>
        <a:p>
          <a:r>
            <a:rPr lang="ru-RU" sz="2000" dirty="0" smtClean="0"/>
            <a:t>пропуск</a:t>
          </a:r>
          <a:endParaRPr lang="ru-RU" sz="2000" dirty="0"/>
        </a:p>
      </dgm:t>
    </dgm:pt>
    <dgm:pt modelId="{0DDDD1FD-442B-4E74-8AF4-91596F2E4F78}" type="parTrans" cxnId="{EA9446E8-E564-4F54-8EF5-7381FE31824B}">
      <dgm:prSet/>
      <dgm:spPr/>
      <dgm:t>
        <a:bodyPr/>
        <a:lstStyle/>
        <a:p>
          <a:endParaRPr lang="ru-RU"/>
        </a:p>
      </dgm:t>
    </dgm:pt>
    <dgm:pt modelId="{543AEBDA-1619-4AF3-B917-00482CC99910}" type="sibTrans" cxnId="{EA9446E8-E564-4F54-8EF5-7381FE31824B}">
      <dgm:prSet/>
      <dgm:spPr/>
      <dgm:t>
        <a:bodyPr/>
        <a:lstStyle/>
        <a:p>
          <a:endParaRPr lang="ru-RU"/>
        </a:p>
      </dgm:t>
    </dgm:pt>
    <dgm:pt modelId="{4EE04B0C-C8DA-4516-8BE0-66311DE89F69}">
      <dgm:prSet phldrT="[Текст]" custT="1"/>
      <dgm:spPr/>
      <dgm:t>
        <a:bodyPr/>
        <a:lstStyle/>
        <a:p>
          <a:r>
            <a:rPr lang="ru-RU" sz="2000" dirty="0" smtClean="0"/>
            <a:t>черная </a:t>
          </a:r>
          <a:r>
            <a:rPr lang="ru-RU" sz="2000" dirty="0" err="1" smtClean="0"/>
            <a:t>гелевая</a:t>
          </a:r>
          <a:r>
            <a:rPr lang="ru-RU" sz="2000" dirty="0" smtClean="0"/>
            <a:t> или капиллярная ручка</a:t>
          </a:r>
          <a:endParaRPr lang="ru-RU" sz="2000" dirty="0"/>
        </a:p>
      </dgm:t>
    </dgm:pt>
    <dgm:pt modelId="{A344F14E-677D-4652-A9B9-D1DE0F8D72EA}" type="parTrans" cxnId="{45D00768-E9A4-4F1D-966C-EF728F461487}">
      <dgm:prSet/>
      <dgm:spPr/>
      <dgm:t>
        <a:bodyPr/>
        <a:lstStyle/>
        <a:p>
          <a:endParaRPr lang="ru-RU"/>
        </a:p>
      </dgm:t>
    </dgm:pt>
    <dgm:pt modelId="{8922DF1E-987A-46A8-94FB-515C2C229A95}" type="sibTrans" cxnId="{45D00768-E9A4-4F1D-966C-EF728F461487}">
      <dgm:prSet/>
      <dgm:spPr/>
      <dgm:t>
        <a:bodyPr/>
        <a:lstStyle/>
        <a:p>
          <a:endParaRPr lang="ru-RU"/>
        </a:p>
      </dgm:t>
    </dgm:pt>
    <dgm:pt modelId="{A392660D-6EE4-4DFE-B7E4-0B6226A31E31}">
      <dgm:prSet/>
      <dgm:spPr/>
      <dgm:t>
        <a:bodyPr/>
        <a:lstStyle/>
        <a:p>
          <a:r>
            <a:rPr lang="ru-RU" dirty="0" smtClean="0"/>
            <a:t>Кроме того</a:t>
          </a:r>
          <a:endParaRPr lang="ru-RU" dirty="0"/>
        </a:p>
      </dgm:t>
    </dgm:pt>
    <dgm:pt modelId="{00142BD8-EE57-4DCE-8F1A-8C87EE3E8F1D}" type="parTrans" cxnId="{32E0F560-4D8F-4CF2-A530-CE857DBD8C84}">
      <dgm:prSet/>
      <dgm:spPr/>
      <dgm:t>
        <a:bodyPr/>
        <a:lstStyle/>
        <a:p>
          <a:endParaRPr lang="ru-RU"/>
        </a:p>
      </dgm:t>
    </dgm:pt>
    <dgm:pt modelId="{CC54618D-8AF6-4285-9C79-1B9EF5E9DD8F}" type="sibTrans" cxnId="{32E0F560-4D8F-4CF2-A530-CE857DBD8C84}">
      <dgm:prSet/>
      <dgm:spPr/>
      <dgm:t>
        <a:bodyPr/>
        <a:lstStyle/>
        <a:p>
          <a:endParaRPr lang="ru-RU"/>
        </a:p>
      </dgm:t>
    </dgm:pt>
    <dgm:pt modelId="{86ABA08F-17DB-4D14-909D-DE22D1895BE3}">
      <dgm:prSet custT="1"/>
      <dgm:spPr/>
      <dgm:t>
        <a:bodyPr/>
        <a:lstStyle/>
        <a:p>
          <a:r>
            <a:rPr lang="ru-RU" sz="2000" dirty="0" smtClean="0"/>
            <a:t>Математика, физика – линейка</a:t>
          </a:r>
          <a:endParaRPr lang="ru-RU" sz="2000" dirty="0"/>
        </a:p>
      </dgm:t>
    </dgm:pt>
    <dgm:pt modelId="{85926760-7CC3-4C61-9C35-0CD24302AA84}" type="parTrans" cxnId="{16136286-9B8B-42CD-8350-1C73A7985DA7}">
      <dgm:prSet/>
      <dgm:spPr/>
      <dgm:t>
        <a:bodyPr/>
        <a:lstStyle/>
        <a:p>
          <a:endParaRPr lang="ru-RU"/>
        </a:p>
      </dgm:t>
    </dgm:pt>
    <dgm:pt modelId="{00D555DE-FAE1-4BD3-969C-9C157B4B48DD}" type="sibTrans" cxnId="{16136286-9B8B-42CD-8350-1C73A7985DA7}">
      <dgm:prSet/>
      <dgm:spPr/>
      <dgm:t>
        <a:bodyPr/>
        <a:lstStyle/>
        <a:p>
          <a:endParaRPr lang="ru-RU"/>
        </a:p>
      </dgm:t>
    </dgm:pt>
    <dgm:pt modelId="{1665E9D9-18F2-4DB8-8E55-7128231A9228}">
      <dgm:prSet custT="1"/>
      <dgm:spPr/>
      <dgm:t>
        <a:bodyPr/>
        <a:lstStyle/>
        <a:p>
          <a:r>
            <a:rPr lang="ru-RU" sz="2000" dirty="0" smtClean="0"/>
            <a:t>Физика, химия – непрограммируемый калькулятор</a:t>
          </a:r>
          <a:endParaRPr lang="ru-RU" sz="2000" dirty="0"/>
        </a:p>
      </dgm:t>
    </dgm:pt>
    <dgm:pt modelId="{778C3D18-AC15-4B82-9B26-F6D325F0B95C}" type="parTrans" cxnId="{50EB3B22-828F-42D7-881A-DA77AAF5FEEC}">
      <dgm:prSet/>
      <dgm:spPr/>
      <dgm:t>
        <a:bodyPr/>
        <a:lstStyle/>
        <a:p>
          <a:endParaRPr lang="ru-RU"/>
        </a:p>
      </dgm:t>
    </dgm:pt>
    <dgm:pt modelId="{F0C76C55-317E-4E38-8131-BDA1CF8001D0}" type="sibTrans" cxnId="{50EB3B22-828F-42D7-881A-DA77AAF5FEEC}">
      <dgm:prSet/>
      <dgm:spPr/>
      <dgm:t>
        <a:bodyPr/>
        <a:lstStyle/>
        <a:p>
          <a:endParaRPr lang="ru-RU"/>
        </a:p>
      </dgm:t>
    </dgm:pt>
    <dgm:pt modelId="{852932CC-B7CD-4AD3-921E-B93AF97655BD}" type="pres">
      <dgm:prSet presAssocID="{78784491-BBFE-44ED-ACB0-BF94444948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0FD3C9-351C-49D5-842E-C4857A7DC4F8}" type="pres">
      <dgm:prSet presAssocID="{A0327F2E-9087-45E7-8270-879525E0E49A}" presName="linNode" presStyleCnt="0"/>
      <dgm:spPr/>
    </dgm:pt>
    <dgm:pt modelId="{EAE05ECF-1F7E-4408-B766-AB7EBDAE8C19}" type="pres">
      <dgm:prSet presAssocID="{A0327F2E-9087-45E7-8270-879525E0E49A}" presName="parentText" presStyleLbl="node1" presStyleIdx="0" presStyleCnt="4" custLinFactNeighborX="607" custLinFactNeighborY="10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70BD6-893D-4260-8C63-AF84BBC14029}" type="pres">
      <dgm:prSet presAssocID="{A0327F2E-9087-45E7-8270-879525E0E49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C1DB8-2C0D-4036-B2CC-C260F7F6C300}" type="pres">
      <dgm:prSet presAssocID="{0D6287CC-816B-4EFD-A8FA-F761507AED2D}" presName="sp" presStyleCnt="0"/>
      <dgm:spPr/>
    </dgm:pt>
    <dgm:pt modelId="{046E3A0F-A0DD-4813-ADE0-5223B856C1A4}" type="pres">
      <dgm:prSet presAssocID="{BD789EB3-4A38-40EE-843B-F3C7D7C3F95F}" presName="linNode" presStyleCnt="0"/>
      <dgm:spPr/>
    </dgm:pt>
    <dgm:pt modelId="{8F8D5829-EB59-4AF0-A7BC-B326EC5D4C00}" type="pres">
      <dgm:prSet presAssocID="{BD789EB3-4A38-40EE-843B-F3C7D7C3F95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66275-DA57-4407-8E89-617610122483}" type="pres">
      <dgm:prSet presAssocID="{BD789EB3-4A38-40EE-843B-F3C7D7C3F95F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62243-617B-4EAE-9484-515937082490}" type="pres">
      <dgm:prSet presAssocID="{FAFAE18C-4DAD-43DD-A312-E62F4593060C}" presName="sp" presStyleCnt="0"/>
      <dgm:spPr/>
    </dgm:pt>
    <dgm:pt modelId="{F602D5DD-2906-403A-980F-3ECF90096429}" type="pres">
      <dgm:prSet presAssocID="{F9B7E65D-F4AD-489E-8CA2-30C0EDEDD500}" presName="linNode" presStyleCnt="0"/>
      <dgm:spPr/>
    </dgm:pt>
    <dgm:pt modelId="{28E28469-C539-4613-999C-CC3C039EC97D}" type="pres">
      <dgm:prSet presAssocID="{F9B7E65D-F4AD-489E-8CA2-30C0EDEDD50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9EF26-3785-4B73-8BEA-062B8F57C3BF}" type="pres">
      <dgm:prSet presAssocID="{F9B7E65D-F4AD-489E-8CA2-30C0EDEDD50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E41D7-C8EC-4799-AFCD-613BC8C0F65A}" type="pres">
      <dgm:prSet presAssocID="{18B38598-8419-4D0E-9E4C-AA399C18A254}" presName="sp" presStyleCnt="0"/>
      <dgm:spPr/>
    </dgm:pt>
    <dgm:pt modelId="{6AA3CA8D-9C3F-4550-AD5A-DDE7279F3B89}" type="pres">
      <dgm:prSet presAssocID="{A392660D-6EE4-4DFE-B7E4-0B6226A31E31}" presName="linNode" presStyleCnt="0"/>
      <dgm:spPr/>
    </dgm:pt>
    <dgm:pt modelId="{2D0F97BF-11F6-4BF6-8FC7-89C9980CC76C}" type="pres">
      <dgm:prSet presAssocID="{A392660D-6EE4-4DFE-B7E4-0B6226A31E3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76C14-03C3-4655-A0A1-CF2E46723AC8}" type="pres">
      <dgm:prSet presAssocID="{A392660D-6EE4-4DFE-B7E4-0B6226A31E3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9446E8-E564-4F54-8EF5-7381FE31824B}" srcId="{F9B7E65D-F4AD-489E-8CA2-30C0EDEDD500}" destId="{9220A034-BD2F-4314-A146-9FE7E4CF2CD6}" srcOrd="1" destOrd="0" parTransId="{0DDDD1FD-442B-4E74-8AF4-91596F2E4F78}" sibTransId="{543AEBDA-1619-4AF3-B917-00482CC99910}"/>
    <dgm:cxn modelId="{9E9C40B1-CC78-4C9A-BFFD-64CC203B9BF5}" type="presOf" srcId="{745C257D-0E34-45F6-8D0A-D7C5CFD3B58B}" destId="{30B66275-DA57-4407-8E89-617610122483}" srcOrd="0" destOrd="0" presId="urn:microsoft.com/office/officeart/2005/8/layout/vList5"/>
    <dgm:cxn modelId="{6AB82F8E-8D47-46DF-A328-F04AA967942D}" srcId="{78784491-BBFE-44ED-ACB0-BF94444948A4}" destId="{F9B7E65D-F4AD-489E-8CA2-30C0EDEDD500}" srcOrd="2" destOrd="0" parTransId="{56D9C184-2785-4643-85D1-2FCF9E149082}" sibTransId="{18B38598-8419-4D0E-9E4C-AA399C18A254}"/>
    <dgm:cxn modelId="{16136286-9B8B-42CD-8350-1C73A7985DA7}" srcId="{A392660D-6EE4-4DFE-B7E4-0B6226A31E31}" destId="{86ABA08F-17DB-4D14-909D-DE22D1895BE3}" srcOrd="0" destOrd="0" parTransId="{85926760-7CC3-4C61-9C35-0CD24302AA84}" sibTransId="{00D555DE-FAE1-4BD3-969C-9C157B4B48DD}"/>
    <dgm:cxn modelId="{4678B3E0-654D-4C4D-BDC1-9AA6B2E7C3D6}" type="presOf" srcId="{F9B7E65D-F4AD-489E-8CA2-30C0EDEDD500}" destId="{28E28469-C539-4613-999C-CC3C039EC97D}" srcOrd="0" destOrd="0" presId="urn:microsoft.com/office/officeart/2005/8/layout/vList5"/>
    <dgm:cxn modelId="{95531326-35D7-47B1-A200-E0720BC9A4C8}" type="presOf" srcId="{1665E9D9-18F2-4DB8-8E55-7128231A9228}" destId="{8E476C14-03C3-4655-A0A1-CF2E46723AC8}" srcOrd="0" destOrd="1" presId="urn:microsoft.com/office/officeart/2005/8/layout/vList5"/>
    <dgm:cxn modelId="{0F7C6586-23AE-459C-B8F1-57D8622032A3}" srcId="{BD789EB3-4A38-40EE-843B-F3C7D7C3F95F}" destId="{745C257D-0E34-45F6-8D0A-D7C5CFD3B58B}" srcOrd="0" destOrd="0" parTransId="{521399F2-C59E-4C8D-8E5A-3B81CD619F3D}" sibTransId="{CC069893-3154-4D63-B625-89B238218BA2}"/>
    <dgm:cxn modelId="{6C41A9D9-75A7-414C-968D-9079DC13C3F3}" srcId="{78784491-BBFE-44ED-ACB0-BF94444948A4}" destId="{BD789EB3-4A38-40EE-843B-F3C7D7C3F95F}" srcOrd="1" destOrd="0" parTransId="{51FED8CC-B4FA-4A5B-AAB3-4DBD9299B035}" sibTransId="{FAFAE18C-4DAD-43DD-A312-E62F4593060C}"/>
    <dgm:cxn modelId="{DBC5B7BD-B1C0-4689-AC52-852B52C2751D}" type="presOf" srcId="{9220A034-BD2F-4314-A146-9FE7E4CF2CD6}" destId="{53C9EF26-3785-4B73-8BEA-062B8F57C3BF}" srcOrd="0" destOrd="1" presId="urn:microsoft.com/office/officeart/2005/8/layout/vList5"/>
    <dgm:cxn modelId="{F926EE0E-7FAA-4949-B1AA-33DFB8163A76}" type="presOf" srcId="{A392660D-6EE4-4DFE-B7E4-0B6226A31E31}" destId="{2D0F97BF-11F6-4BF6-8FC7-89C9980CC76C}" srcOrd="0" destOrd="0" presId="urn:microsoft.com/office/officeart/2005/8/layout/vList5"/>
    <dgm:cxn modelId="{641EAE44-B6D4-406E-B34F-84D14EEA09CB}" type="presOf" srcId="{A0327F2E-9087-45E7-8270-879525E0E49A}" destId="{EAE05ECF-1F7E-4408-B766-AB7EBDAE8C19}" srcOrd="0" destOrd="0" presId="urn:microsoft.com/office/officeart/2005/8/layout/vList5"/>
    <dgm:cxn modelId="{2E1E1980-1906-43A6-B9DC-399BAD2CE523}" type="presOf" srcId="{98D31B31-4CCC-4D6A-957A-37ED4F9B87B0}" destId="{53C9EF26-3785-4B73-8BEA-062B8F57C3BF}" srcOrd="0" destOrd="0" presId="urn:microsoft.com/office/officeart/2005/8/layout/vList5"/>
    <dgm:cxn modelId="{01AB6468-9B3F-4B88-AC7E-491B6B278534}" srcId="{F9B7E65D-F4AD-489E-8CA2-30C0EDEDD500}" destId="{98D31B31-4CCC-4D6A-957A-37ED4F9B87B0}" srcOrd="0" destOrd="0" parTransId="{0E8B221D-2358-4BEE-A960-D5738789624F}" sibTransId="{B525F67B-2E63-4CB8-BC8B-399F3E5DA9FC}"/>
    <dgm:cxn modelId="{45D00768-E9A4-4F1D-966C-EF728F461487}" srcId="{F9B7E65D-F4AD-489E-8CA2-30C0EDEDD500}" destId="{4EE04B0C-C8DA-4516-8BE0-66311DE89F69}" srcOrd="2" destOrd="0" parTransId="{A344F14E-677D-4652-A9B9-D1DE0F8D72EA}" sibTransId="{8922DF1E-987A-46A8-94FB-515C2C229A95}"/>
    <dgm:cxn modelId="{50EB3B22-828F-42D7-881A-DA77AAF5FEEC}" srcId="{A392660D-6EE4-4DFE-B7E4-0B6226A31E31}" destId="{1665E9D9-18F2-4DB8-8E55-7128231A9228}" srcOrd="1" destOrd="0" parTransId="{778C3D18-AC15-4B82-9B26-F6D325F0B95C}" sibTransId="{F0C76C55-317E-4E38-8131-BDA1CF8001D0}"/>
    <dgm:cxn modelId="{37E1298C-B14F-4287-B1C7-7BEF3A909D84}" type="presOf" srcId="{78784491-BBFE-44ED-ACB0-BF94444948A4}" destId="{852932CC-B7CD-4AD3-921E-B93AF97655BD}" srcOrd="0" destOrd="0" presId="urn:microsoft.com/office/officeart/2005/8/layout/vList5"/>
    <dgm:cxn modelId="{D811187E-D9DA-476E-BF64-7585F8310C3F}" type="presOf" srcId="{BD789EB3-4A38-40EE-843B-F3C7D7C3F95F}" destId="{8F8D5829-EB59-4AF0-A7BC-B326EC5D4C00}" srcOrd="0" destOrd="0" presId="urn:microsoft.com/office/officeart/2005/8/layout/vList5"/>
    <dgm:cxn modelId="{55E61849-DFB2-44D7-AB88-BDFDF6F01E45}" type="presOf" srcId="{4EE04B0C-C8DA-4516-8BE0-66311DE89F69}" destId="{53C9EF26-3785-4B73-8BEA-062B8F57C3BF}" srcOrd="0" destOrd="2" presId="urn:microsoft.com/office/officeart/2005/8/layout/vList5"/>
    <dgm:cxn modelId="{BC512526-4B68-49FD-823B-834947CF77A0}" srcId="{78784491-BBFE-44ED-ACB0-BF94444948A4}" destId="{A0327F2E-9087-45E7-8270-879525E0E49A}" srcOrd="0" destOrd="0" parTransId="{295AD393-C86C-427F-8CA0-122B99F95112}" sibTransId="{0D6287CC-816B-4EFD-A8FA-F761507AED2D}"/>
    <dgm:cxn modelId="{EB6DD74E-0638-4B56-80E6-9CE07D9DE9E8}" srcId="{A0327F2E-9087-45E7-8270-879525E0E49A}" destId="{8E578B7F-F342-45BA-ABCA-5A233F549C33}" srcOrd="0" destOrd="0" parTransId="{3B1D56A8-89FC-4680-81A7-70BDA0E25172}" sibTransId="{D20C331D-F80F-45FB-8B11-F3394A651B6D}"/>
    <dgm:cxn modelId="{61E8EAFC-5420-476D-8794-A4B3B8957041}" type="presOf" srcId="{8E578B7F-F342-45BA-ABCA-5A233F549C33}" destId="{FF270BD6-893D-4260-8C63-AF84BBC14029}" srcOrd="0" destOrd="0" presId="urn:microsoft.com/office/officeart/2005/8/layout/vList5"/>
    <dgm:cxn modelId="{32E0F560-4D8F-4CF2-A530-CE857DBD8C84}" srcId="{78784491-BBFE-44ED-ACB0-BF94444948A4}" destId="{A392660D-6EE4-4DFE-B7E4-0B6226A31E31}" srcOrd="3" destOrd="0" parTransId="{00142BD8-EE57-4DCE-8F1A-8C87EE3E8F1D}" sibTransId="{CC54618D-8AF6-4285-9C79-1B9EF5E9DD8F}"/>
    <dgm:cxn modelId="{2C92939D-6CBA-4DE2-954F-54848E5727D7}" type="presOf" srcId="{86ABA08F-17DB-4D14-909D-DE22D1895BE3}" destId="{8E476C14-03C3-4655-A0A1-CF2E46723AC8}" srcOrd="0" destOrd="0" presId="urn:microsoft.com/office/officeart/2005/8/layout/vList5"/>
    <dgm:cxn modelId="{095FC182-F82C-445E-A7F8-E2B493FFB15F}" type="presParOf" srcId="{852932CC-B7CD-4AD3-921E-B93AF97655BD}" destId="{9D0FD3C9-351C-49D5-842E-C4857A7DC4F8}" srcOrd="0" destOrd="0" presId="urn:microsoft.com/office/officeart/2005/8/layout/vList5"/>
    <dgm:cxn modelId="{FF0F1D63-44C6-4ABB-B8DB-4172DCDB52D1}" type="presParOf" srcId="{9D0FD3C9-351C-49D5-842E-C4857A7DC4F8}" destId="{EAE05ECF-1F7E-4408-B766-AB7EBDAE8C19}" srcOrd="0" destOrd="0" presId="urn:microsoft.com/office/officeart/2005/8/layout/vList5"/>
    <dgm:cxn modelId="{47BFB41B-2CA5-410E-B565-6904372ED317}" type="presParOf" srcId="{9D0FD3C9-351C-49D5-842E-C4857A7DC4F8}" destId="{FF270BD6-893D-4260-8C63-AF84BBC14029}" srcOrd="1" destOrd="0" presId="urn:microsoft.com/office/officeart/2005/8/layout/vList5"/>
    <dgm:cxn modelId="{F0C8EF46-737F-4E89-864B-E8F985193D82}" type="presParOf" srcId="{852932CC-B7CD-4AD3-921E-B93AF97655BD}" destId="{264C1DB8-2C0D-4036-B2CC-C260F7F6C300}" srcOrd="1" destOrd="0" presId="urn:microsoft.com/office/officeart/2005/8/layout/vList5"/>
    <dgm:cxn modelId="{CA0C9006-5395-4805-8CB0-911FBC91811D}" type="presParOf" srcId="{852932CC-B7CD-4AD3-921E-B93AF97655BD}" destId="{046E3A0F-A0DD-4813-ADE0-5223B856C1A4}" srcOrd="2" destOrd="0" presId="urn:microsoft.com/office/officeart/2005/8/layout/vList5"/>
    <dgm:cxn modelId="{D45565AA-BB93-49E7-96B3-E3D1EF022B3C}" type="presParOf" srcId="{046E3A0F-A0DD-4813-ADE0-5223B856C1A4}" destId="{8F8D5829-EB59-4AF0-A7BC-B326EC5D4C00}" srcOrd="0" destOrd="0" presId="urn:microsoft.com/office/officeart/2005/8/layout/vList5"/>
    <dgm:cxn modelId="{70C37D83-7134-4276-B071-04F7CBFD20FB}" type="presParOf" srcId="{046E3A0F-A0DD-4813-ADE0-5223B856C1A4}" destId="{30B66275-DA57-4407-8E89-617610122483}" srcOrd="1" destOrd="0" presId="urn:microsoft.com/office/officeart/2005/8/layout/vList5"/>
    <dgm:cxn modelId="{BBF126AC-E912-47DC-8C4A-A7A16A512E62}" type="presParOf" srcId="{852932CC-B7CD-4AD3-921E-B93AF97655BD}" destId="{70362243-617B-4EAE-9484-515937082490}" srcOrd="3" destOrd="0" presId="urn:microsoft.com/office/officeart/2005/8/layout/vList5"/>
    <dgm:cxn modelId="{09666017-48D6-4391-B825-394C5AE42B48}" type="presParOf" srcId="{852932CC-B7CD-4AD3-921E-B93AF97655BD}" destId="{F602D5DD-2906-403A-980F-3ECF90096429}" srcOrd="4" destOrd="0" presId="urn:microsoft.com/office/officeart/2005/8/layout/vList5"/>
    <dgm:cxn modelId="{DC06F93A-E2E4-4AF7-88AF-1BE381668AE7}" type="presParOf" srcId="{F602D5DD-2906-403A-980F-3ECF90096429}" destId="{28E28469-C539-4613-999C-CC3C039EC97D}" srcOrd="0" destOrd="0" presId="urn:microsoft.com/office/officeart/2005/8/layout/vList5"/>
    <dgm:cxn modelId="{9454CC6E-42B4-461D-98E8-8ACEF5FA085F}" type="presParOf" srcId="{F602D5DD-2906-403A-980F-3ECF90096429}" destId="{53C9EF26-3785-4B73-8BEA-062B8F57C3BF}" srcOrd="1" destOrd="0" presId="urn:microsoft.com/office/officeart/2005/8/layout/vList5"/>
    <dgm:cxn modelId="{04A87F92-2232-4167-B15D-C0BC4BAC61ED}" type="presParOf" srcId="{852932CC-B7CD-4AD3-921E-B93AF97655BD}" destId="{F4BE41D7-C8EC-4799-AFCD-613BC8C0F65A}" srcOrd="5" destOrd="0" presId="urn:microsoft.com/office/officeart/2005/8/layout/vList5"/>
    <dgm:cxn modelId="{0B51D9AC-76AF-42E8-8034-FC8B29F171B6}" type="presParOf" srcId="{852932CC-B7CD-4AD3-921E-B93AF97655BD}" destId="{6AA3CA8D-9C3F-4550-AD5A-DDE7279F3B89}" srcOrd="6" destOrd="0" presId="urn:microsoft.com/office/officeart/2005/8/layout/vList5"/>
    <dgm:cxn modelId="{B4748873-B00B-4E76-A0D1-B2C595E38BDE}" type="presParOf" srcId="{6AA3CA8D-9C3F-4550-AD5A-DDE7279F3B89}" destId="{2D0F97BF-11F6-4BF6-8FC7-89C9980CC76C}" srcOrd="0" destOrd="0" presId="urn:microsoft.com/office/officeart/2005/8/layout/vList5"/>
    <dgm:cxn modelId="{D47FF7CD-CFE6-43EB-B42C-E69CEDFDB669}" type="presParOf" srcId="{6AA3CA8D-9C3F-4550-AD5A-DDE7279F3B89}" destId="{8E476C14-03C3-4655-A0A1-CF2E46723AC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51D3D1F-3D4A-42AA-876F-FA1F4D1D290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AED6F1-6B46-4FCA-8491-FF35A66F65FD}">
      <dgm:prSet phldrT="[Текст]"/>
      <dgm:spPr/>
      <dgm:t>
        <a:bodyPr/>
        <a:lstStyle/>
        <a:p>
          <a:r>
            <a:rPr lang="ru-RU" dirty="0" smtClean="0"/>
            <a:t>Личные вещи</a:t>
          </a:r>
          <a:endParaRPr lang="ru-RU" dirty="0"/>
        </a:p>
      </dgm:t>
    </dgm:pt>
    <dgm:pt modelId="{FEBFB361-55A3-41BC-80FC-6DA8B3664935}" type="parTrans" cxnId="{F3C8B7BC-C349-4C37-ACED-6ABD3D742A22}">
      <dgm:prSet/>
      <dgm:spPr/>
      <dgm:t>
        <a:bodyPr/>
        <a:lstStyle/>
        <a:p>
          <a:endParaRPr lang="ru-RU"/>
        </a:p>
      </dgm:t>
    </dgm:pt>
    <dgm:pt modelId="{FEB742D8-6437-4617-AD71-824439B6384C}" type="sibTrans" cxnId="{F3C8B7BC-C349-4C37-ACED-6ABD3D742A22}">
      <dgm:prSet/>
      <dgm:spPr/>
      <dgm:t>
        <a:bodyPr/>
        <a:lstStyle/>
        <a:p>
          <a:endParaRPr lang="ru-RU"/>
        </a:p>
      </dgm:t>
    </dgm:pt>
    <dgm:pt modelId="{EE71CD44-0638-417A-AFCD-8A1FB8F4EE99}">
      <dgm:prSet phldrT="[Текст]"/>
      <dgm:spPr/>
      <dgm:t>
        <a:bodyPr/>
        <a:lstStyle/>
        <a:p>
          <a:r>
            <a:rPr lang="ru-RU" dirty="0" smtClean="0"/>
            <a:t>Телефоны и прочие личные вещи сдаются сопровождающему до входа на ППЭ</a:t>
          </a:r>
          <a:endParaRPr lang="ru-RU" dirty="0"/>
        </a:p>
      </dgm:t>
    </dgm:pt>
    <dgm:pt modelId="{C0A29C6D-5F3C-427B-9949-FBB301CCBF8D}" type="parTrans" cxnId="{DC23ABC6-1456-45E3-85E4-708C3E3FC45F}">
      <dgm:prSet/>
      <dgm:spPr/>
      <dgm:t>
        <a:bodyPr/>
        <a:lstStyle/>
        <a:p>
          <a:endParaRPr lang="ru-RU"/>
        </a:p>
      </dgm:t>
    </dgm:pt>
    <dgm:pt modelId="{871CFD52-BA20-41CC-9808-E338CC627DCC}" type="sibTrans" cxnId="{DC23ABC6-1456-45E3-85E4-708C3E3FC45F}">
      <dgm:prSet/>
      <dgm:spPr/>
      <dgm:t>
        <a:bodyPr/>
        <a:lstStyle/>
        <a:p>
          <a:endParaRPr lang="ru-RU"/>
        </a:p>
      </dgm:t>
    </dgm:pt>
    <dgm:pt modelId="{1450F71F-6324-4E13-AFC4-DB29F2F9E521}">
      <dgm:prSet phldrT="[Текст]"/>
      <dgm:spPr/>
      <dgm:t>
        <a:bodyPr/>
        <a:lstStyle/>
        <a:p>
          <a:r>
            <a:rPr lang="ru-RU" dirty="0" smtClean="0"/>
            <a:t>Металлоискатели</a:t>
          </a:r>
          <a:endParaRPr lang="ru-RU" dirty="0"/>
        </a:p>
      </dgm:t>
    </dgm:pt>
    <dgm:pt modelId="{CE7CA0E8-A8AF-4EE4-B130-2F5608D86C7D}" type="parTrans" cxnId="{1364CDA7-D74B-42F7-B304-2554060F74F8}">
      <dgm:prSet/>
      <dgm:spPr/>
      <dgm:t>
        <a:bodyPr/>
        <a:lstStyle/>
        <a:p>
          <a:endParaRPr lang="ru-RU"/>
        </a:p>
      </dgm:t>
    </dgm:pt>
    <dgm:pt modelId="{3B98B9C1-5454-44E4-BC94-D07980034B86}" type="sibTrans" cxnId="{1364CDA7-D74B-42F7-B304-2554060F74F8}">
      <dgm:prSet/>
      <dgm:spPr/>
      <dgm:t>
        <a:bodyPr/>
        <a:lstStyle/>
        <a:p>
          <a:endParaRPr lang="ru-RU"/>
        </a:p>
      </dgm:t>
    </dgm:pt>
    <dgm:pt modelId="{1E43780C-8889-4668-B9A0-D5CCD0504CDA}">
      <dgm:prSet phldrT="[Текст]"/>
      <dgm:spPr/>
      <dgm:t>
        <a:bodyPr/>
        <a:lstStyle/>
        <a:p>
          <a:r>
            <a:rPr lang="ru-RU" dirty="0" smtClean="0"/>
            <a:t>Вход в ППЭ оборудован металлоискателем. Учащиеся, отказавшиеся сдать личные вещи, на ППЭ не допускаются</a:t>
          </a:r>
          <a:endParaRPr lang="ru-RU" dirty="0"/>
        </a:p>
      </dgm:t>
    </dgm:pt>
    <dgm:pt modelId="{4D260FDA-2B3C-412A-A26D-1FEA5F63F660}" type="parTrans" cxnId="{E0B35D09-C290-49DF-97C0-D2488A49FEC0}">
      <dgm:prSet/>
      <dgm:spPr/>
      <dgm:t>
        <a:bodyPr/>
        <a:lstStyle/>
        <a:p>
          <a:endParaRPr lang="ru-RU"/>
        </a:p>
      </dgm:t>
    </dgm:pt>
    <dgm:pt modelId="{37184DF4-8E4D-4F3D-A923-CB9B6B48827B}" type="sibTrans" cxnId="{E0B35D09-C290-49DF-97C0-D2488A49FEC0}">
      <dgm:prSet/>
      <dgm:spPr/>
      <dgm:t>
        <a:bodyPr/>
        <a:lstStyle/>
        <a:p>
          <a:endParaRPr lang="ru-RU"/>
        </a:p>
      </dgm:t>
    </dgm:pt>
    <dgm:pt modelId="{3192AB1D-9797-40E7-8746-760B594DDC53}">
      <dgm:prSet phldrT="[Текст]"/>
      <dgm:spPr/>
      <dgm:t>
        <a:bodyPr/>
        <a:lstStyle/>
        <a:p>
          <a:r>
            <a:rPr lang="ru-RU" dirty="0" smtClean="0"/>
            <a:t>Видеонаблюдение</a:t>
          </a:r>
          <a:endParaRPr lang="ru-RU" dirty="0"/>
        </a:p>
      </dgm:t>
    </dgm:pt>
    <dgm:pt modelId="{BAAD25C5-81BD-45D9-9A0B-F8B2EFC790F8}" type="parTrans" cxnId="{CE6403EB-F5F1-4C8D-9C68-3DFE9CBA41D6}">
      <dgm:prSet/>
      <dgm:spPr/>
      <dgm:t>
        <a:bodyPr/>
        <a:lstStyle/>
        <a:p>
          <a:endParaRPr lang="ru-RU"/>
        </a:p>
      </dgm:t>
    </dgm:pt>
    <dgm:pt modelId="{1608FAA4-3A7C-4F8A-B6D9-7C13218D3C0B}" type="sibTrans" cxnId="{CE6403EB-F5F1-4C8D-9C68-3DFE9CBA41D6}">
      <dgm:prSet/>
      <dgm:spPr/>
      <dgm:t>
        <a:bodyPr/>
        <a:lstStyle/>
        <a:p>
          <a:endParaRPr lang="ru-RU"/>
        </a:p>
      </dgm:t>
    </dgm:pt>
    <dgm:pt modelId="{3C45517D-95EA-4F47-86B6-6980031C18F8}">
      <dgm:prSet phldrT="[Текст]"/>
      <dgm:spPr/>
      <dgm:t>
        <a:bodyPr/>
        <a:lstStyle/>
        <a:p>
          <a:r>
            <a:rPr lang="ru-RU" dirty="0" smtClean="0"/>
            <a:t>ППЭ оборудованы видеонаблюдением, в ряде случаев - с </a:t>
          </a:r>
          <a:r>
            <a:rPr lang="ru-RU" dirty="0" err="1" smtClean="0"/>
            <a:t>он-лайн</a:t>
          </a:r>
          <a:r>
            <a:rPr lang="ru-RU" dirty="0" smtClean="0"/>
            <a:t> трансляцией</a:t>
          </a:r>
          <a:endParaRPr lang="ru-RU" dirty="0"/>
        </a:p>
      </dgm:t>
    </dgm:pt>
    <dgm:pt modelId="{AEC2AAD6-1404-4671-94F1-62982F8A4F59}" type="parTrans" cxnId="{21A6FD0E-156C-4F97-9B86-98B92AB3A3F5}">
      <dgm:prSet/>
      <dgm:spPr/>
      <dgm:t>
        <a:bodyPr/>
        <a:lstStyle/>
        <a:p>
          <a:endParaRPr lang="ru-RU"/>
        </a:p>
      </dgm:t>
    </dgm:pt>
    <dgm:pt modelId="{FD6FB790-D08D-45C6-BD03-2AAF62C7E087}" type="sibTrans" cxnId="{21A6FD0E-156C-4F97-9B86-98B92AB3A3F5}">
      <dgm:prSet/>
      <dgm:spPr/>
      <dgm:t>
        <a:bodyPr/>
        <a:lstStyle/>
        <a:p>
          <a:endParaRPr lang="ru-RU"/>
        </a:p>
      </dgm:t>
    </dgm:pt>
    <dgm:pt modelId="{D5404250-E3AF-4FAB-97D0-4D275B2CA626}" type="pres">
      <dgm:prSet presAssocID="{251D3D1F-3D4A-42AA-876F-FA1F4D1D29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91AD34-F12A-4BE7-863C-384CAE0D5ECA}" type="pres">
      <dgm:prSet presAssocID="{FAAED6F1-6B46-4FCA-8491-FF35A66F65FD}" presName="linNode" presStyleCnt="0"/>
      <dgm:spPr/>
    </dgm:pt>
    <dgm:pt modelId="{D1AFB8B1-9087-4237-B31D-E6985DF025EB}" type="pres">
      <dgm:prSet presAssocID="{FAAED6F1-6B46-4FCA-8491-FF35A66F65F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19F67-5AED-43EF-9D5C-43B6772432F0}" type="pres">
      <dgm:prSet presAssocID="{FAAED6F1-6B46-4FCA-8491-FF35A66F65F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66306-07E8-4FFF-AA68-0F5A7C8A60CA}" type="pres">
      <dgm:prSet presAssocID="{FEB742D8-6437-4617-AD71-824439B6384C}" presName="sp" presStyleCnt="0"/>
      <dgm:spPr/>
    </dgm:pt>
    <dgm:pt modelId="{47BB79A1-5820-41B0-AD7D-D200B25D5262}" type="pres">
      <dgm:prSet presAssocID="{1450F71F-6324-4E13-AFC4-DB29F2F9E521}" presName="linNode" presStyleCnt="0"/>
      <dgm:spPr/>
    </dgm:pt>
    <dgm:pt modelId="{E0ACD6EA-19E6-4BEF-8D09-FE1072F78930}" type="pres">
      <dgm:prSet presAssocID="{1450F71F-6324-4E13-AFC4-DB29F2F9E52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B11E6-9A30-4F7E-9E17-E59FB46F4C97}" type="pres">
      <dgm:prSet presAssocID="{1450F71F-6324-4E13-AFC4-DB29F2F9E52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843C9-E3E5-4BB5-AFD2-649B8159E8CC}" type="pres">
      <dgm:prSet presAssocID="{3B98B9C1-5454-44E4-BC94-D07980034B86}" presName="sp" presStyleCnt="0"/>
      <dgm:spPr/>
    </dgm:pt>
    <dgm:pt modelId="{98CD951D-19AD-4AC4-9B4B-BA14F9A9EFF2}" type="pres">
      <dgm:prSet presAssocID="{3192AB1D-9797-40E7-8746-760B594DDC53}" presName="linNode" presStyleCnt="0"/>
      <dgm:spPr/>
    </dgm:pt>
    <dgm:pt modelId="{AFBF71AF-164A-4161-96C6-A2EFDE4B5C9D}" type="pres">
      <dgm:prSet presAssocID="{3192AB1D-9797-40E7-8746-760B594DDC5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7AF46-70DF-4183-A443-6027D78B4F50}" type="pres">
      <dgm:prSet presAssocID="{3192AB1D-9797-40E7-8746-760B594DDC5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02EFF2-D81D-4ADA-A854-FF713E730BCD}" type="presOf" srcId="{1E43780C-8889-4668-B9A0-D5CCD0504CDA}" destId="{7BDB11E6-9A30-4F7E-9E17-E59FB46F4C97}" srcOrd="0" destOrd="0" presId="urn:microsoft.com/office/officeart/2005/8/layout/vList5"/>
    <dgm:cxn modelId="{40C9DBB4-E776-4C76-A3E2-0652594D0856}" type="presOf" srcId="{251D3D1F-3D4A-42AA-876F-FA1F4D1D290E}" destId="{D5404250-E3AF-4FAB-97D0-4D275B2CA626}" srcOrd="0" destOrd="0" presId="urn:microsoft.com/office/officeart/2005/8/layout/vList5"/>
    <dgm:cxn modelId="{BDC68078-F5DC-4EBF-97B4-582CCED8F0C5}" type="presOf" srcId="{1450F71F-6324-4E13-AFC4-DB29F2F9E521}" destId="{E0ACD6EA-19E6-4BEF-8D09-FE1072F78930}" srcOrd="0" destOrd="0" presId="urn:microsoft.com/office/officeart/2005/8/layout/vList5"/>
    <dgm:cxn modelId="{21A6FD0E-156C-4F97-9B86-98B92AB3A3F5}" srcId="{3192AB1D-9797-40E7-8746-760B594DDC53}" destId="{3C45517D-95EA-4F47-86B6-6980031C18F8}" srcOrd="0" destOrd="0" parTransId="{AEC2AAD6-1404-4671-94F1-62982F8A4F59}" sibTransId="{FD6FB790-D08D-45C6-BD03-2AAF62C7E087}"/>
    <dgm:cxn modelId="{1364CDA7-D74B-42F7-B304-2554060F74F8}" srcId="{251D3D1F-3D4A-42AA-876F-FA1F4D1D290E}" destId="{1450F71F-6324-4E13-AFC4-DB29F2F9E521}" srcOrd="1" destOrd="0" parTransId="{CE7CA0E8-A8AF-4EE4-B130-2F5608D86C7D}" sibTransId="{3B98B9C1-5454-44E4-BC94-D07980034B86}"/>
    <dgm:cxn modelId="{9BDE9E2E-5864-4396-9982-65CFF3CCBE60}" type="presOf" srcId="{EE71CD44-0638-417A-AFCD-8A1FB8F4EE99}" destId="{C4D19F67-5AED-43EF-9D5C-43B6772432F0}" srcOrd="0" destOrd="0" presId="urn:microsoft.com/office/officeart/2005/8/layout/vList5"/>
    <dgm:cxn modelId="{E0B35D09-C290-49DF-97C0-D2488A49FEC0}" srcId="{1450F71F-6324-4E13-AFC4-DB29F2F9E521}" destId="{1E43780C-8889-4668-B9A0-D5CCD0504CDA}" srcOrd="0" destOrd="0" parTransId="{4D260FDA-2B3C-412A-A26D-1FEA5F63F660}" sibTransId="{37184DF4-8E4D-4F3D-A923-CB9B6B48827B}"/>
    <dgm:cxn modelId="{CE6403EB-F5F1-4C8D-9C68-3DFE9CBA41D6}" srcId="{251D3D1F-3D4A-42AA-876F-FA1F4D1D290E}" destId="{3192AB1D-9797-40E7-8746-760B594DDC53}" srcOrd="2" destOrd="0" parTransId="{BAAD25C5-81BD-45D9-9A0B-F8B2EFC790F8}" sibTransId="{1608FAA4-3A7C-4F8A-B6D9-7C13218D3C0B}"/>
    <dgm:cxn modelId="{F3C8B7BC-C349-4C37-ACED-6ABD3D742A22}" srcId="{251D3D1F-3D4A-42AA-876F-FA1F4D1D290E}" destId="{FAAED6F1-6B46-4FCA-8491-FF35A66F65FD}" srcOrd="0" destOrd="0" parTransId="{FEBFB361-55A3-41BC-80FC-6DA8B3664935}" sibTransId="{FEB742D8-6437-4617-AD71-824439B6384C}"/>
    <dgm:cxn modelId="{B7D7080F-42BE-4189-A6D2-8284E46358A7}" type="presOf" srcId="{3192AB1D-9797-40E7-8746-760B594DDC53}" destId="{AFBF71AF-164A-4161-96C6-A2EFDE4B5C9D}" srcOrd="0" destOrd="0" presId="urn:microsoft.com/office/officeart/2005/8/layout/vList5"/>
    <dgm:cxn modelId="{66BAEA3D-4280-41F2-B735-673C5AD367DA}" type="presOf" srcId="{FAAED6F1-6B46-4FCA-8491-FF35A66F65FD}" destId="{D1AFB8B1-9087-4237-B31D-E6985DF025EB}" srcOrd="0" destOrd="0" presId="urn:microsoft.com/office/officeart/2005/8/layout/vList5"/>
    <dgm:cxn modelId="{64E90E09-56C3-4156-B02D-BA23187597E7}" type="presOf" srcId="{3C45517D-95EA-4F47-86B6-6980031C18F8}" destId="{0737AF46-70DF-4183-A443-6027D78B4F50}" srcOrd="0" destOrd="0" presId="urn:microsoft.com/office/officeart/2005/8/layout/vList5"/>
    <dgm:cxn modelId="{DC23ABC6-1456-45E3-85E4-708C3E3FC45F}" srcId="{FAAED6F1-6B46-4FCA-8491-FF35A66F65FD}" destId="{EE71CD44-0638-417A-AFCD-8A1FB8F4EE99}" srcOrd="0" destOrd="0" parTransId="{C0A29C6D-5F3C-427B-9949-FBB301CCBF8D}" sibTransId="{871CFD52-BA20-41CC-9808-E338CC627DCC}"/>
    <dgm:cxn modelId="{76AC5683-F802-4108-9310-422A31571584}" type="presParOf" srcId="{D5404250-E3AF-4FAB-97D0-4D275B2CA626}" destId="{D491AD34-F12A-4BE7-863C-384CAE0D5ECA}" srcOrd="0" destOrd="0" presId="urn:microsoft.com/office/officeart/2005/8/layout/vList5"/>
    <dgm:cxn modelId="{CF9ECF1D-B812-4C98-8C8A-FB250D40F0E1}" type="presParOf" srcId="{D491AD34-F12A-4BE7-863C-384CAE0D5ECA}" destId="{D1AFB8B1-9087-4237-B31D-E6985DF025EB}" srcOrd="0" destOrd="0" presId="urn:microsoft.com/office/officeart/2005/8/layout/vList5"/>
    <dgm:cxn modelId="{DFBBA2CF-15A7-4364-B0F6-F5B1EF1735BF}" type="presParOf" srcId="{D491AD34-F12A-4BE7-863C-384CAE0D5ECA}" destId="{C4D19F67-5AED-43EF-9D5C-43B6772432F0}" srcOrd="1" destOrd="0" presId="urn:microsoft.com/office/officeart/2005/8/layout/vList5"/>
    <dgm:cxn modelId="{486380D6-B936-4971-A7E7-A5E2EE2A127B}" type="presParOf" srcId="{D5404250-E3AF-4FAB-97D0-4D275B2CA626}" destId="{94266306-07E8-4FFF-AA68-0F5A7C8A60CA}" srcOrd="1" destOrd="0" presId="urn:microsoft.com/office/officeart/2005/8/layout/vList5"/>
    <dgm:cxn modelId="{54144BEB-E6B6-4DAB-A3E5-318A24976185}" type="presParOf" srcId="{D5404250-E3AF-4FAB-97D0-4D275B2CA626}" destId="{47BB79A1-5820-41B0-AD7D-D200B25D5262}" srcOrd="2" destOrd="0" presId="urn:microsoft.com/office/officeart/2005/8/layout/vList5"/>
    <dgm:cxn modelId="{F9E5FE74-E2A7-449F-959C-FDF0FAA6D4F0}" type="presParOf" srcId="{47BB79A1-5820-41B0-AD7D-D200B25D5262}" destId="{E0ACD6EA-19E6-4BEF-8D09-FE1072F78930}" srcOrd="0" destOrd="0" presId="urn:microsoft.com/office/officeart/2005/8/layout/vList5"/>
    <dgm:cxn modelId="{75B170D5-5098-4809-9739-9902CEF4499B}" type="presParOf" srcId="{47BB79A1-5820-41B0-AD7D-D200B25D5262}" destId="{7BDB11E6-9A30-4F7E-9E17-E59FB46F4C97}" srcOrd="1" destOrd="0" presId="urn:microsoft.com/office/officeart/2005/8/layout/vList5"/>
    <dgm:cxn modelId="{2AB3153C-7FED-47DB-AC2F-321572BE4080}" type="presParOf" srcId="{D5404250-E3AF-4FAB-97D0-4D275B2CA626}" destId="{51A843C9-E3E5-4BB5-AFD2-649B8159E8CC}" srcOrd="3" destOrd="0" presId="urn:microsoft.com/office/officeart/2005/8/layout/vList5"/>
    <dgm:cxn modelId="{91B78D77-04DC-40DB-BE2C-C3E2DB44BD52}" type="presParOf" srcId="{D5404250-E3AF-4FAB-97D0-4D275B2CA626}" destId="{98CD951D-19AD-4AC4-9B4B-BA14F9A9EFF2}" srcOrd="4" destOrd="0" presId="urn:microsoft.com/office/officeart/2005/8/layout/vList5"/>
    <dgm:cxn modelId="{A3B8C505-FD74-4FAA-9E99-828EA788F2D4}" type="presParOf" srcId="{98CD951D-19AD-4AC4-9B4B-BA14F9A9EFF2}" destId="{AFBF71AF-164A-4161-96C6-A2EFDE4B5C9D}" srcOrd="0" destOrd="0" presId="urn:microsoft.com/office/officeart/2005/8/layout/vList5"/>
    <dgm:cxn modelId="{81B5A2F5-912E-424E-8523-20ADFCB5C101}" type="presParOf" srcId="{98CD951D-19AD-4AC4-9B4B-BA14F9A9EFF2}" destId="{0737AF46-70DF-4183-A443-6027D78B4F5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69F109C-FD77-4667-A5D3-F8D085AB282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F31248-D20F-40C4-BD76-F0FE92C97393}">
      <dgm:prSet phldrT="[Текст]" custT="1"/>
      <dgm:spPr/>
      <dgm:t>
        <a:bodyPr/>
        <a:lstStyle/>
        <a:p>
          <a:r>
            <a:rPr lang="ru-RU" sz="2000" dirty="0" smtClean="0"/>
            <a:t> </a:t>
          </a:r>
          <a:endParaRPr lang="ru-RU" sz="2000" dirty="0"/>
        </a:p>
      </dgm:t>
    </dgm:pt>
    <dgm:pt modelId="{2AF80C27-940B-4EC4-B46C-332618F12F12}" type="parTrans" cxnId="{88ED67DF-47FF-4BE0-B430-D93A802490DC}">
      <dgm:prSet/>
      <dgm:spPr/>
      <dgm:t>
        <a:bodyPr/>
        <a:lstStyle/>
        <a:p>
          <a:endParaRPr lang="ru-RU" sz="2000"/>
        </a:p>
      </dgm:t>
    </dgm:pt>
    <dgm:pt modelId="{7F3C8B6E-6042-4871-9393-8009E0C5258B}" type="sibTrans" cxnId="{88ED67DF-47FF-4BE0-B430-D93A802490DC}">
      <dgm:prSet/>
      <dgm:spPr/>
      <dgm:t>
        <a:bodyPr/>
        <a:lstStyle/>
        <a:p>
          <a:endParaRPr lang="ru-RU" sz="2000"/>
        </a:p>
      </dgm:t>
    </dgm:pt>
    <dgm:pt modelId="{8DB9917A-16B2-408F-A962-CBB7A6774FE9}">
      <dgm:prSet phldrT="[Текст]" custT="1"/>
      <dgm:spPr/>
      <dgm:t>
        <a:bodyPr/>
        <a:lstStyle/>
        <a:p>
          <a:pPr marL="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r>
            <a:rPr lang="ru-RU" sz="2000" dirty="0" smtClean="0"/>
            <a:t>разговаривать</a:t>
          </a:r>
          <a:endParaRPr lang="ru-RU" sz="2000" dirty="0"/>
        </a:p>
      </dgm:t>
    </dgm:pt>
    <dgm:pt modelId="{D3400642-5749-4425-BFB3-87F1244D6F31}" type="parTrans" cxnId="{90EB2660-8628-411E-9416-CFFD66E3E176}">
      <dgm:prSet/>
      <dgm:spPr/>
      <dgm:t>
        <a:bodyPr/>
        <a:lstStyle/>
        <a:p>
          <a:endParaRPr lang="ru-RU" sz="2000"/>
        </a:p>
      </dgm:t>
    </dgm:pt>
    <dgm:pt modelId="{3714BC76-1DE5-411D-B183-A93B8D740927}" type="sibTrans" cxnId="{90EB2660-8628-411E-9416-CFFD66E3E176}">
      <dgm:prSet/>
      <dgm:spPr/>
      <dgm:t>
        <a:bodyPr/>
        <a:lstStyle/>
        <a:p>
          <a:endParaRPr lang="ru-RU" sz="2000"/>
        </a:p>
      </dgm:t>
    </dgm:pt>
    <dgm:pt modelId="{5473D37A-CA5A-47B2-8A9A-D0F35DC0AD24}">
      <dgm:prSet phldrT="[Текст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обмениваться любыми материалами и предметами</a:t>
          </a:r>
          <a:endParaRPr lang="ru-RU" sz="2000" dirty="0"/>
        </a:p>
      </dgm:t>
    </dgm:pt>
    <dgm:pt modelId="{9D8F968F-177D-4E80-8E9B-7EBD115C1429}" type="parTrans" cxnId="{A313ED02-D76E-4649-B463-8DC29B177691}">
      <dgm:prSet/>
      <dgm:spPr/>
      <dgm:t>
        <a:bodyPr/>
        <a:lstStyle/>
        <a:p>
          <a:endParaRPr lang="ru-RU" sz="2000"/>
        </a:p>
      </dgm:t>
    </dgm:pt>
    <dgm:pt modelId="{65F51792-2E71-45D0-8B15-205A3B9AC329}" type="sibTrans" cxnId="{A313ED02-D76E-4649-B463-8DC29B177691}">
      <dgm:prSet/>
      <dgm:spPr/>
      <dgm:t>
        <a:bodyPr/>
        <a:lstStyle/>
        <a:p>
          <a:endParaRPr lang="ru-RU" sz="2000"/>
        </a:p>
      </dgm:t>
    </dgm:pt>
    <dgm:pt modelId="{FA8B8620-F677-4060-BE56-7269D10CA35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FF0000"/>
              </a:solidFill>
            </a:rPr>
            <a:t>запрещается иметь при себе на территории ППЭ </a:t>
          </a:r>
          <a:r>
            <a:rPr lang="ru-RU" sz="2000" dirty="0" smtClean="0"/>
            <a:t>телефоны и смартфоны, фото, аудио и видеоаппаратуру, справочные материалы, письменные заметки, а также выносить из учебных кабинетов темы сочинений (тексты изложений) на бумажном или электронном носителях, фотографировать бланки и темы итогового сочинения</a:t>
          </a:r>
        </a:p>
        <a:p>
          <a:pPr marL="228600" indent="0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dirty="0"/>
        </a:p>
      </dgm:t>
    </dgm:pt>
    <dgm:pt modelId="{173A3CE8-7D2C-4D36-9755-F4C22577486F}" type="parTrans" cxnId="{CAF46217-DD6A-4254-A17E-33391886CF0D}">
      <dgm:prSet/>
      <dgm:spPr/>
      <dgm:t>
        <a:bodyPr/>
        <a:lstStyle/>
        <a:p>
          <a:endParaRPr lang="ru-RU" sz="2000"/>
        </a:p>
      </dgm:t>
    </dgm:pt>
    <dgm:pt modelId="{A8DAEB03-B81B-4194-A79A-4194FD9D4E9C}" type="sibTrans" cxnId="{CAF46217-DD6A-4254-A17E-33391886CF0D}">
      <dgm:prSet/>
      <dgm:spPr/>
      <dgm:t>
        <a:bodyPr/>
        <a:lstStyle/>
        <a:p>
          <a:endParaRPr lang="ru-RU" sz="2000"/>
        </a:p>
      </dgm:t>
    </dgm:pt>
    <dgm:pt modelId="{D4FBBF02-77AC-4B4A-9768-FEA17B22C197}">
      <dgm:prSet phldrT="[Текст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пользоваться справочными материалами, кроме тех, которые указаны в спецификации экзамена</a:t>
          </a:r>
          <a:endParaRPr lang="ru-RU" sz="2000" dirty="0"/>
        </a:p>
      </dgm:t>
    </dgm:pt>
    <dgm:pt modelId="{7DA703DF-90AE-41C0-B501-7F85B5F1E591}" type="parTrans" cxnId="{49E78DAE-29A7-4834-BA9F-CB5909AFB83C}">
      <dgm:prSet/>
      <dgm:spPr/>
      <dgm:t>
        <a:bodyPr/>
        <a:lstStyle/>
        <a:p>
          <a:endParaRPr lang="ru-RU" sz="2000"/>
        </a:p>
      </dgm:t>
    </dgm:pt>
    <dgm:pt modelId="{0D010C61-EC8C-43EE-91E7-9AF86EF012C2}" type="sibTrans" cxnId="{49E78DAE-29A7-4834-BA9F-CB5909AFB83C}">
      <dgm:prSet/>
      <dgm:spPr/>
      <dgm:t>
        <a:bodyPr/>
        <a:lstStyle/>
        <a:p>
          <a:endParaRPr lang="ru-RU" sz="2000"/>
        </a:p>
      </dgm:t>
    </dgm:pt>
    <dgm:pt modelId="{C6CD9194-259E-4AC5-A8C9-C4EF9221DA78}">
      <dgm:prSet phldrT="[Текст]" custT="1"/>
      <dgm:spPr/>
      <dgm:t>
        <a:bodyPr/>
        <a:lstStyle/>
        <a:p>
          <a:pPr marL="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r>
            <a:rPr lang="ru-RU" sz="2000" dirty="0" smtClean="0"/>
            <a:t>вставать с места</a:t>
          </a:r>
          <a:endParaRPr lang="ru-RU" sz="2000" dirty="0"/>
        </a:p>
      </dgm:t>
    </dgm:pt>
    <dgm:pt modelId="{35AC2354-F50A-4D7B-AB9D-3CE3402D6347}" type="parTrans" cxnId="{12644DC3-4C13-4325-985E-AC0ABACBDCCC}">
      <dgm:prSet/>
      <dgm:spPr/>
      <dgm:t>
        <a:bodyPr/>
        <a:lstStyle/>
        <a:p>
          <a:endParaRPr lang="ru-RU"/>
        </a:p>
      </dgm:t>
    </dgm:pt>
    <dgm:pt modelId="{0DC8C46C-A0C8-4F78-AB86-2A9D08DD6554}" type="sibTrans" cxnId="{12644DC3-4C13-4325-985E-AC0ABACBDCCC}">
      <dgm:prSet/>
      <dgm:spPr/>
      <dgm:t>
        <a:bodyPr/>
        <a:lstStyle/>
        <a:p>
          <a:endParaRPr lang="ru-RU"/>
        </a:p>
      </dgm:t>
    </dgm:pt>
    <dgm:pt modelId="{40E0372E-8BED-4A97-8E81-ED1166BC73B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itchFamily="34" charset="0"/>
            <a:buChar char="•"/>
            <a:tabLst/>
            <a:defRPr/>
          </a:pPr>
          <a:r>
            <a:rPr lang="ru-RU" sz="2000" dirty="0" smtClean="0"/>
            <a:t>пересаживаться</a:t>
          </a:r>
          <a:endParaRPr lang="ru-RU" sz="2000" dirty="0"/>
        </a:p>
      </dgm:t>
    </dgm:pt>
    <dgm:pt modelId="{09FCE18A-FF64-439D-AAAD-663051FD2FAB}" type="parTrans" cxnId="{C761ECCD-4D2C-4BFD-83FA-8709EBF32A37}">
      <dgm:prSet/>
      <dgm:spPr/>
      <dgm:t>
        <a:bodyPr/>
        <a:lstStyle/>
        <a:p>
          <a:endParaRPr lang="ru-RU"/>
        </a:p>
      </dgm:t>
    </dgm:pt>
    <dgm:pt modelId="{2C54F7C0-AC78-4C5D-8E75-7C9EDEB1CA82}" type="sibTrans" cxnId="{C761ECCD-4D2C-4BFD-83FA-8709EBF32A37}">
      <dgm:prSet/>
      <dgm:spPr/>
      <dgm:t>
        <a:bodyPr/>
        <a:lstStyle/>
        <a:p>
          <a:endParaRPr lang="ru-RU"/>
        </a:p>
      </dgm:t>
    </dgm:pt>
    <dgm:pt modelId="{CB18F161-D65E-4542-B443-EE4490104BF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itchFamily="34" charset="0"/>
            <a:buChar char="•"/>
            <a:tabLst/>
            <a:defRPr/>
          </a:pPr>
          <a:r>
            <a:rPr lang="ru-RU" sz="2000" dirty="0" smtClean="0"/>
            <a:t>ходить по ППЭ во время экзамена без сопровождения</a:t>
          </a:r>
        </a:p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endParaRPr lang="ru-RU" sz="2000" dirty="0"/>
        </a:p>
      </dgm:t>
    </dgm:pt>
    <dgm:pt modelId="{36C176D2-D74D-45EE-9947-FEBEDEF7F572}" type="parTrans" cxnId="{F55B35B5-D645-4FF1-903B-516AF22C1073}">
      <dgm:prSet/>
      <dgm:spPr/>
      <dgm:t>
        <a:bodyPr/>
        <a:lstStyle/>
        <a:p>
          <a:endParaRPr lang="ru-RU"/>
        </a:p>
      </dgm:t>
    </dgm:pt>
    <dgm:pt modelId="{3E774761-3D3C-4D4A-9695-98E91243498D}" type="sibTrans" cxnId="{F55B35B5-D645-4FF1-903B-516AF22C1073}">
      <dgm:prSet/>
      <dgm:spPr/>
      <dgm:t>
        <a:bodyPr/>
        <a:lstStyle/>
        <a:p>
          <a:endParaRPr lang="ru-RU"/>
        </a:p>
      </dgm:t>
    </dgm:pt>
    <dgm:pt modelId="{837E90A0-DF5E-497E-A16C-227D4313F75A}">
      <dgm:prSet phldrT="[Текст]" custT="1"/>
      <dgm:spPr/>
      <dgm:t>
        <a:bodyPr/>
        <a:lstStyle/>
        <a:p>
          <a:r>
            <a:rPr lang="ru-RU" sz="2000" dirty="0" smtClean="0"/>
            <a:t> </a:t>
          </a:r>
          <a:endParaRPr lang="ru-RU" sz="2000" dirty="0"/>
        </a:p>
      </dgm:t>
    </dgm:pt>
    <dgm:pt modelId="{D5394854-963D-401E-AD62-C0A57F9E04A0}" type="sibTrans" cxnId="{460EF1D9-89E7-4BA0-B99A-12438001CCDF}">
      <dgm:prSet/>
      <dgm:spPr/>
      <dgm:t>
        <a:bodyPr/>
        <a:lstStyle/>
        <a:p>
          <a:endParaRPr lang="ru-RU" sz="2000"/>
        </a:p>
      </dgm:t>
    </dgm:pt>
    <dgm:pt modelId="{BA4C3032-116A-4D78-836A-9D0FE610FA88}" type="parTrans" cxnId="{460EF1D9-89E7-4BA0-B99A-12438001CCDF}">
      <dgm:prSet/>
      <dgm:spPr/>
      <dgm:t>
        <a:bodyPr/>
        <a:lstStyle/>
        <a:p>
          <a:endParaRPr lang="ru-RU" sz="2000"/>
        </a:p>
      </dgm:t>
    </dgm:pt>
    <dgm:pt modelId="{EA67E000-67F7-4383-B8E6-8DBD76B14677}">
      <dgm:prSet phldrT="[Текст]" custT="1"/>
      <dgm:spPr/>
      <dgm:t>
        <a:bodyPr/>
        <a:lstStyle/>
        <a:p>
          <a:r>
            <a:rPr lang="ru-RU" sz="2000" dirty="0" smtClean="0"/>
            <a:t> </a:t>
          </a:r>
          <a:endParaRPr lang="ru-RU" sz="2000" dirty="0"/>
        </a:p>
      </dgm:t>
    </dgm:pt>
    <dgm:pt modelId="{8A8261DF-6D28-4A2A-B8D5-0D6C8FDCC7C2}" type="sibTrans" cxnId="{692285A5-9FB0-4A75-B4EE-BF72F6DBA9E7}">
      <dgm:prSet/>
      <dgm:spPr/>
      <dgm:t>
        <a:bodyPr/>
        <a:lstStyle/>
        <a:p>
          <a:endParaRPr lang="ru-RU" sz="2000"/>
        </a:p>
      </dgm:t>
    </dgm:pt>
    <dgm:pt modelId="{F2BBAB73-B73A-4108-A98A-19C31F5DC05E}" type="parTrans" cxnId="{692285A5-9FB0-4A75-B4EE-BF72F6DBA9E7}">
      <dgm:prSet/>
      <dgm:spPr/>
      <dgm:t>
        <a:bodyPr/>
        <a:lstStyle/>
        <a:p>
          <a:endParaRPr lang="ru-RU" sz="2000"/>
        </a:p>
      </dgm:t>
    </dgm:pt>
    <dgm:pt modelId="{3E76AFFC-1263-4A9A-9477-BAB8565A0C7A}" type="pres">
      <dgm:prSet presAssocID="{E69F109C-FD77-4667-A5D3-F8D085AB28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07ACF6-91CA-4DCC-B009-519E22C2736C}" type="pres">
      <dgm:prSet presAssocID="{2DF31248-D20F-40C4-BD76-F0FE92C97393}" presName="composite" presStyleCnt="0"/>
      <dgm:spPr/>
    </dgm:pt>
    <dgm:pt modelId="{BA9B4D3B-3938-4BC0-89B4-9566E5E367F6}" type="pres">
      <dgm:prSet presAssocID="{2DF31248-D20F-40C4-BD76-F0FE92C97393}" presName="parentText" presStyleLbl="alignNode1" presStyleIdx="0" presStyleCnt="3" custLinFactNeighborY="-137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D049B-11C7-456A-9671-3CF33BE361A5}" type="pres">
      <dgm:prSet presAssocID="{2DF31248-D20F-40C4-BD76-F0FE92C97393}" presName="descendantText" presStyleLbl="alignAcc1" presStyleIdx="0" presStyleCnt="3" custScaleY="137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BB6B0-5C4A-4698-AB24-6889C7CD1503}" type="pres">
      <dgm:prSet presAssocID="{7F3C8B6E-6042-4871-9393-8009E0C5258B}" presName="sp" presStyleCnt="0"/>
      <dgm:spPr/>
    </dgm:pt>
    <dgm:pt modelId="{493A7877-2369-45B5-B095-2B630D20A348}" type="pres">
      <dgm:prSet presAssocID="{EA67E000-67F7-4383-B8E6-8DBD76B14677}" presName="composite" presStyleCnt="0"/>
      <dgm:spPr/>
    </dgm:pt>
    <dgm:pt modelId="{F4470341-3FA8-4E0F-A182-0966B76FFE6C}" type="pres">
      <dgm:prSet presAssocID="{EA67E000-67F7-4383-B8E6-8DBD76B1467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FAABF-C52C-49DE-B225-28B3F7C9EB37}" type="pres">
      <dgm:prSet presAssocID="{EA67E000-67F7-4383-B8E6-8DBD76B14677}" presName="descendantText" presStyleLbl="alignAcc1" presStyleIdx="1" presStyleCnt="3" custScaleY="100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B45C86-2326-48F4-BF76-69B724BEA4BC}" type="pres">
      <dgm:prSet presAssocID="{8A8261DF-6D28-4A2A-B8D5-0D6C8FDCC7C2}" presName="sp" presStyleCnt="0"/>
      <dgm:spPr/>
    </dgm:pt>
    <dgm:pt modelId="{67402297-ABE7-4B2E-B75A-AE2A85CBCC1B}" type="pres">
      <dgm:prSet presAssocID="{837E90A0-DF5E-497E-A16C-227D4313F75A}" presName="composite" presStyleCnt="0"/>
      <dgm:spPr/>
    </dgm:pt>
    <dgm:pt modelId="{65AE5C6D-7B59-42B9-8B5F-DE41B27B5AAC}" type="pres">
      <dgm:prSet presAssocID="{837E90A0-DF5E-497E-A16C-227D4313F75A}" presName="parentText" presStyleLbl="alignNode1" presStyleIdx="2" presStyleCnt="3" custLinFactNeighborY="-281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05DAA-2835-4427-9E10-E3BB1370F3AC}" type="pres">
      <dgm:prSet presAssocID="{837E90A0-DF5E-497E-A16C-227D4313F75A}" presName="descendantText" presStyleLbl="alignAcc1" presStyleIdx="2" presStyleCnt="3" custScaleY="188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EC90C9-9DCF-4CA2-8120-EBD82A7AAFDE}" type="presOf" srcId="{C6CD9194-259E-4AC5-A8C9-C4EF9221DA78}" destId="{328D049B-11C7-456A-9671-3CF33BE361A5}" srcOrd="0" destOrd="1" presId="urn:microsoft.com/office/officeart/2005/8/layout/chevron2"/>
    <dgm:cxn modelId="{26AE096F-B040-4C2B-B134-5C317D238BA7}" type="presOf" srcId="{CB18F161-D65E-4542-B443-EE4490104BFF}" destId="{328D049B-11C7-456A-9671-3CF33BE361A5}" srcOrd="0" destOrd="3" presId="urn:microsoft.com/office/officeart/2005/8/layout/chevron2"/>
    <dgm:cxn modelId="{424B47FD-1F79-4F99-875A-4D98E46613B1}" type="presOf" srcId="{E69F109C-FD77-4667-A5D3-F8D085AB282B}" destId="{3E76AFFC-1263-4A9A-9477-BAB8565A0C7A}" srcOrd="0" destOrd="0" presId="urn:microsoft.com/office/officeart/2005/8/layout/chevron2"/>
    <dgm:cxn modelId="{ACC0B20E-5624-4601-BB8D-F51203298750}" type="presOf" srcId="{2DF31248-D20F-40C4-BD76-F0FE92C97393}" destId="{BA9B4D3B-3938-4BC0-89B4-9566E5E367F6}" srcOrd="0" destOrd="0" presId="urn:microsoft.com/office/officeart/2005/8/layout/chevron2"/>
    <dgm:cxn modelId="{64CA416B-80D8-4735-A124-C08A023305E8}" type="presOf" srcId="{5473D37A-CA5A-47B2-8A9A-D0F35DC0AD24}" destId="{C60FAABF-C52C-49DE-B225-28B3F7C9EB37}" srcOrd="0" destOrd="0" presId="urn:microsoft.com/office/officeart/2005/8/layout/chevron2"/>
    <dgm:cxn modelId="{72FCD222-E3E4-4F6C-B7E4-4DDBD53C7159}" type="presOf" srcId="{FA8B8620-F677-4060-BE56-7269D10CA353}" destId="{AB805DAA-2835-4427-9E10-E3BB1370F3AC}" srcOrd="0" destOrd="0" presId="urn:microsoft.com/office/officeart/2005/8/layout/chevron2"/>
    <dgm:cxn modelId="{692285A5-9FB0-4A75-B4EE-BF72F6DBA9E7}" srcId="{E69F109C-FD77-4667-A5D3-F8D085AB282B}" destId="{EA67E000-67F7-4383-B8E6-8DBD76B14677}" srcOrd="1" destOrd="0" parTransId="{F2BBAB73-B73A-4108-A98A-19C31F5DC05E}" sibTransId="{8A8261DF-6D28-4A2A-B8D5-0D6C8FDCC7C2}"/>
    <dgm:cxn modelId="{CAF46217-DD6A-4254-A17E-33391886CF0D}" srcId="{837E90A0-DF5E-497E-A16C-227D4313F75A}" destId="{FA8B8620-F677-4060-BE56-7269D10CA353}" srcOrd="0" destOrd="0" parTransId="{173A3CE8-7D2C-4D36-9755-F4C22577486F}" sibTransId="{A8DAEB03-B81B-4194-A79A-4194FD9D4E9C}"/>
    <dgm:cxn modelId="{12644DC3-4C13-4325-985E-AC0ABACBDCCC}" srcId="{2DF31248-D20F-40C4-BD76-F0FE92C97393}" destId="{C6CD9194-259E-4AC5-A8C9-C4EF9221DA78}" srcOrd="1" destOrd="0" parTransId="{35AC2354-F50A-4D7B-AB9D-3CE3402D6347}" sibTransId="{0DC8C46C-A0C8-4F78-AB86-2A9D08DD6554}"/>
    <dgm:cxn modelId="{1DA0C806-5996-4040-A468-78DA41E99171}" type="presOf" srcId="{8DB9917A-16B2-408F-A962-CBB7A6774FE9}" destId="{328D049B-11C7-456A-9671-3CF33BE361A5}" srcOrd="0" destOrd="0" presId="urn:microsoft.com/office/officeart/2005/8/layout/chevron2"/>
    <dgm:cxn modelId="{49E78DAE-29A7-4834-BA9F-CB5909AFB83C}" srcId="{EA67E000-67F7-4383-B8E6-8DBD76B14677}" destId="{D4FBBF02-77AC-4B4A-9768-FEA17B22C197}" srcOrd="1" destOrd="0" parTransId="{7DA703DF-90AE-41C0-B501-7F85B5F1E591}" sibTransId="{0D010C61-EC8C-43EE-91E7-9AF86EF012C2}"/>
    <dgm:cxn modelId="{460EF1D9-89E7-4BA0-B99A-12438001CCDF}" srcId="{E69F109C-FD77-4667-A5D3-F8D085AB282B}" destId="{837E90A0-DF5E-497E-A16C-227D4313F75A}" srcOrd="2" destOrd="0" parTransId="{BA4C3032-116A-4D78-836A-9D0FE610FA88}" sibTransId="{D5394854-963D-401E-AD62-C0A57F9E04A0}"/>
    <dgm:cxn modelId="{6BE7D81F-5F06-484B-BDB1-59FDBD5C9BFC}" type="presOf" srcId="{837E90A0-DF5E-497E-A16C-227D4313F75A}" destId="{65AE5C6D-7B59-42B9-8B5F-DE41B27B5AAC}" srcOrd="0" destOrd="0" presId="urn:microsoft.com/office/officeart/2005/8/layout/chevron2"/>
    <dgm:cxn modelId="{88ED67DF-47FF-4BE0-B430-D93A802490DC}" srcId="{E69F109C-FD77-4667-A5D3-F8D085AB282B}" destId="{2DF31248-D20F-40C4-BD76-F0FE92C97393}" srcOrd="0" destOrd="0" parTransId="{2AF80C27-940B-4EC4-B46C-332618F12F12}" sibTransId="{7F3C8B6E-6042-4871-9393-8009E0C5258B}"/>
    <dgm:cxn modelId="{FFBD4138-CB34-49E0-8365-F8FC1A6E203C}" type="presOf" srcId="{EA67E000-67F7-4383-B8E6-8DBD76B14677}" destId="{F4470341-3FA8-4E0F-A182-0966B76FFE6C}" srcOrd="0" destOrd="0" presId="urn:microsoft.com/office/officeart/2005/8/layout/chevron2"/>
    <dgm:cxn modelId="{CC82E531-4173-41FB-A08B-5ECF9FBCDDB8}" type="presOf" srcId="{D4FBBF02-77AC-4B4A-9768-FEA17B22C197}" destId="{C60FAABF-C52C-49DE-B225-28B3F7C9EB37}" srcOrd="0" destOrd="1" presId="urn:microsoft.com/office/officeart/2005/8/layout/chevron2"/>
    <dgm:cxn modelId="{01449464-1CEE-40A1-98B6-D3408D421283}" type="presOf" srcId="{40E0372E-8BED-4A97-8E81-ED1166BC73B8}" destId="{328D049B-11C7-456A-9671-3CF33BE361A5}" srcOrd="0" destOrd="2" presId="urn:microsoft.com/office/officeart/2005/8/layout/chevron2"/>
    <dgm:cxn modelId="{C761ECCD-4D2C-4BFD-83FA-8709EBF32A37}" srcId="{2DF31248-D20F-40C4-BD76-F0FE92C97393}" destId="{40E0372E-8BED-4A97-8E81-ED1166BC73B8}" srcOrd="2" destOrd="0" parTransId="{09FCE18A-FF64-439D-AAAD-663051FD2FAB}" sibTransId="{2C54F7C0-AC78-4C5D-8E75-7C9EDEB1CA82}"/>
    <dgm:cxn modelId="{A313ED02-D76E-4649-B463-8DC29B177691}" srcId="{EA67E000-67F7-4383-B8E6-8DBD76B14677}" destId="{5473D37A-CA5A-47B2-8A9A-D0F35DC0AD24}" srcOrd="0" destOrd="0" parTransId="{9D8F968F-177D-4E80-8E9B-7EBD115C1429}" sibTransId="{65F51792-2E71-45D0-8B15-205A3B9AC329}"/>
    <dgm:cxn modelId="{F55B35B5-D645-4FF1-903B-516AF22C1073}" srcId="{2DF31248-D20F-40C4-BD76-F0FE92C97393}" destId="{CB18F161-D65E-4542-B443-EE4490104BFF}" srcOrd="3" destOrd="0" parTransId="{36C176D2-D74D-45EE-9947-FEBEDEF7F572}" sibTransId="{3E774761-3D3C-4D4A-9695-98E91243498D}"/>
    <dgm:cxn modelId="{90EB2660-8628-411E-9416-CFFD66E3E176}" srcId="{2DF31248-D20F-40C4-BD76-F0FE92C97393}" destId="{8DB9917A-16B2-408F-A962-CBB7A6774FE9}" srcOrd="0" destOrd="0" parTransId="{D3400642-5749-4425-BFB3-87F1244D6F31}" sibTransId="{3714BC76-1DE5-411D-B183-A93B8D740927}"/>
    <dgm:cxn modelId="{946FDDE5-8C6D-47B7-9D59-977AF7423761}" type="presParOf" srcId="{3E76AFFC-1263-4A9A-9477-BAB8565A0C7A}" destId="{9807ACF6-91CA-4DCC-B009-519E22C2736C}" srcOrd="0" destOrd="0" presId="urn:microsoft.com/office/officeart/2005/8/layout/chevron2"/>
    <dgm:cxn modelId="{74D49A3F-D4F3-4004-A750-459D3986DA8D}" type="presParOf" srcId="{9807ACF6-91CA-4DCC-B009-519E22C2736C}" destId="{BA9B4D3B-3938-4BC0-89B4-9566E5E367F6}" srcOrd="0" destOrd="0" presId="urn:microsoft.com/office/officeart/2005/8/layout/chevron2"/>
    <dgm:cxn modelId="{BBA84E15-BEDE-4FA4-968B-CDF0DD122EFF}" type="presParOf" srcId="{9807ACF6-91CA-4DCC-B009-519E22C2736C}" destId="{328D049B-11C7-456A-9671-3CF33BE361A5}" srcOrd="1" destOrd="0" presId="urn:microsoft.com/office/officeart/2005/8/layout/chevron2"/>
    <dgm:cxn modelId="{4FA6FB0E-A877-4071-88F4-99F685FF3338}" type="presParOf" srcId="{3E76AFFC-1263-4A9A-9477-BAB8565A0C7A}" destId="{A86BB6B0-5C4A-4698-AB24-6889C7CD1503}" srcOrd="1" destOrd="0" presId="urn:microsoft.com/office/officeart/2005/8/layout/chevron2"/>
    <dgm:cxn modelId="{4E914004-1947-4BA1-94BA-72277E6BFE4F}" type="presParOf" srcId="{3E76AFFC-1263-4A9A-9477-BAB8565A0C7A}" destId="{493A7877-2369-45B5-B095-2B630D20A348}" srcOrd="2" destOrd="0" presId="urn:microsoft.com/office/officeart/2005/8/layout/chevron2"/>
    <dgm:cxn modelId="{0984BCC0-2428-4E5C-9D24-9201AEAE9D56}" type="presParOf" srcId="{493A7877-2369-45B5-B095-2B630D20A348}" destId="{F4470341-3FA8-4E0F-A182-0966B76FFE6C}" srcOrd="0" destOrd="0" presId="urn:microsoft.com/office/officeart/2005/8/layout/chevron2"/>
    <dgm:cxn modelId="{176E1889-C00B-4935-8FE1-5B089A414315}" type="presParOf" srcId="{493A7877-2369-45B5-B095-2B630D20A348}" destId="{C60FAABF-C52C-49DE-B225-28B3F7C9EB37}" srcOrd="1" destOrd="0" presId="urn:microsoft.com/office/officeart/2005/8/layout/chevron2"/>
    <dgm:cxn modelId="{E40FF8BB-52A0-4EEC-97DD-42E8D6F1FEF0}" type="presParOf" srcId="{3E76AFFC-1263-4A9A-9477-BAB8565A0C7A}" destId="{C2B45C86-2326-48F4-BF76-69B724BEA4BC}" srcOrd="3" destOrd="0" presId="urn:microsoft.com/office/officeart/2005/8/layout/chevron2"/>
    <dgm:cxn modelId="{B9A68E6F-E910-418C-865D-2800186C4BAC}" type="presParOf" srcId="{3E76AFFC-1263-4A9A-9477-BAB8565A0C7A}" destId="{67402297-ABE7-4B2E-B75A-AE2A85CBCC1B}" srcOrd="4" destOrd="0" presId="urn:microsoft.com/office/officeart/2005/8/layout/chevron2"/>
    <dgm:cxn modelId="{4A6C5AC8-24D6-42B4-BD98-F9BB7C1C5AA3}" type="presParOf" srcId="{67402297-ABE7-4B2E-B75A-AE2A85CBCC1B}" destId="{65AE5C6D-7B59-42B9-8B5F-DE41B27B5AAC}" srcOrd="0" destOrd="0" presId="urn:microsoft.com/office/officeart/2005/8/layout/chevron2"/>
    <dgm:cxn modelId="{E5604C33-284A-42B6-A86F-78A66E8CBBD9}" type="presParOf" srcId="{67402297-ABE7-4B2E-B75A-AE2A85CBCC1B}" destId="{AB805DAA-2835-4427-9E10-E3BB1370F3A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02752FC-CE54-4231-9F6A-2E62694E8AE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27A0FA-5B51-4749-93E5-A91E060C38BD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E9564224-4620-48E0-B5FB-AB90C90E94AD}" type="parTrans" cxnId="{9096CFD7-C72A-4609-9E14-521AEE4ADA27}">
      <dgm:prSet/>
      <dgm:spPr/>
      <dgm:t>
        <a:bodyPr/>
        <a:lstStyle/>
        <a:p>
          <a:endParaRPr lang="ru-RU" sz="1800"/>
        </a:p>
      </dgm:t>
    </dgm:pt>
    <dgm:pt modelId="{C541FCB9-DFA7-4E96-A3D4-BB94608DFFAB}" type="sibTrans" cxnId="{9096CFD7-C72A-4609-9E14-521AEE4ADA27}">
      <dgm:prSet/>
      <dgm:spPr/>
      <dgm:t>
        <a:bodyPr/>
        <a:lstStyle/>
        <a:p>
          <a:endParaRPr lang="ru-RU" sz="1800"/>
        </a:p>
      </dgm:t>
    </dgm:pt>
    <dgm:pt modelId="{52ABD599-6CE3-4DDD-A80E-D0B488AD06A7}">
      <dgm:prSet phldrT="[Текст]" custT="1"/>
      <dgm:spPr/>
      <dgm:t>
        <a:bodyPr/>
        <a:lstStyle/>
        <a:p>
          <a:r>
            <a:rPr lang="ru-RU" sz="2000" dirty="0" smtClean="0"/>
            <a:t>могут выходить из аудитории по уважительной причине (в туалет, в медицинскую комнату) только в сопровождении одного из организаторов или дежурных по этажу, предварительно сдав бланки ЕГЭ ответственному организатору по аудитории.</a:t>
          </a:r>
          <a:endParaRPr lang="ru-RU" sz="2000" dirty="0"/>
        </a:p>
      </dgm:t>
    </dgm:pt>
    <dgm:pt modelId="{082635CA-B7C1-488A-9608-6082BB0BD251}" type="parTrans" cxnId="{564AF8E1-0C60-4018-B366-0F7C4EC9BFFB}">
      <dgm:prSet/>
      <dgm:spPr/>
      <dgm:t>
        <a:bodyPr/>
        <a:lstStyle/>
        <a:p>
          <a:endParaRPr lang="ru-RU" sz="1800"/>
        </a:p>
      </dgm:t>
    </dgm:pt>
    <dgm:pt modelId="{BDD1FB67-C876-4963-B275-E091B60A59B3}" type="sibTrans" cxnId="{564AF8E1-0C60-4018-B366-0F7C4EC9BFFB}">
      <dgm:prSet/>
      <dgm:spPr/>
      <dgm:t>
        <a:bodyPr/>
        <a:lstStyle/>
        <a:p>
          <a:endParaRPr lang="ru-RU" sz="1800"/>
        </a:p>
      </dgm:t>
    </dgm:pt>
    <dgm:pt modelId="{F220F6C6-7195-4A1C-B13C-3244D90EBEDD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FFDC750F-9334-4310-A8EE-BE7F4195BFA1}" type="parTrans" cxnId="{AF74A079-A8C7-48AD-9683-9C6A4D7D0749}">
      <dgm:prSet/>
      <dgm:spPr/>
      <dgm:t>
        <a:bodyPr/>
        <a:lstStyle/>
        <a:p>
          <a:endParaRPr lang="ru-RU" sz="1800"/>
        </a:p>
      </dgm:t>
    </dgm:pt>
    <dgm:pt modelId="{465D833E-FB45-4E72-8325-F4C684567795}" type="sibTrans" cxnId="{AF74A079-A8C7-48AD-9683-9C6A4D7D0749}">
      <dgm:prSet/>
      <dgm:spPr/>
      <dgm:t>
        <a:bodyPr/>
        <a:lstStyle/>
        <a:p>
          <a:endParaRPr lang="ru-RU" sz="1800"/>
        </a:p>
      </dgm:t>
    </dgm:pt>
    <dgm:pt modelId="{74377739-CDCD-475E-8AD5-D19EC614EFBA}">
      <dgm:prSet phldrT="[Текст]" custT="1"/>
      <dgm:spPr/>
      <dgm:t>
        <a:bodyPr/>
        <a:lstStyle/>
        <a:p>
          <a:r>
            <a:rPr lang="ru-RU" sz="2000" dirty="0" smtClean="0"/>
            <a:t>В случае возникновения претензии по содержанию </a:t>
          </a:r>
          <a:r>
            <a:rPr lang="ru-RU" sz="2000" dirty="0" err="1" smtClean="0"/>
            <a:t>КИМов</a:t>
          </a:r>
          <a:r>
            <a:rPr lang="ru-RU" sz="2000" dirty="0" smtClean="0"/>
            <a:t> сообщить об этом организатору. Претензии вносятся в протокол проведения ЕГЭ в ППЭ с указанием номера варианта </a:t>
          </a:r>
          <a:r>
            <a:rPr lang="ru-RU" sz="2000" dirty="0" err="1" smtClean="0"/>
            <a:t>КИМа</a:t>
          </a:r>
          <a:r>
            <a:rPr lang="ru-RU" sz="2000" dirty="0" smtClean="0"/>
            <a:t>, задания и содержания замечания (решение о корректности задания и об изменении баллов в случае признания задания некорректным принимается на федеральном уровне).</a:t>
          </a:r>
          <a:endParaRPr lang="ru-RU" sz="2000" dirty="0"/>
        </a:p>
      </dgm:t>
    </dgm:pt>
    <dgm:pt modelId="{34E27D77-EB7A-434A-819A-41A497D16B14}" type="parTrans" cxnId="{A492A1E4-941A-4F3C-8B92-6EF3D533D983}">
      <dgm:prSet/>
      <dgm:spPr/>
      <dgm:t>
        <a:bodyPr/>
        <a:lstStyle/>
        <a:p>
          <a:endParaRPr lang="ru-RU" sz="1800"/>
        </a:p>
      </dgm:t>
    </dgm:pt>
    <dgm:pt modelId="{F2D4BFDD-9E30-4480-8BBB-759A375D7527}" type="sibTrans" cxnId="{A492A1E4-941A-4F3C-8B92-6EF3D533D983}">
      <dgm:prSet/>
      <dgm:spPr/>
      <dgm:t>
        <a:bodyPr/>
        <a:lstStyle/>
        <a:p>
          <a:endParaRPr lang="ru-RU" sz="1800"/>
        </a:p>
      </dgm:t>
    </dgm:pt>
    <dgm:pt modelId="{6E82266C-7EF1-4BA6-8E7B-353F42E927D4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2DAF87AD-CFA7-460C-96E6-80DF7CF152A2}" type="parTrans" cxnId="{97BCEDE6-9270-4F1C-BEA3-D357035CACF1}">
      <dgm:prSet/>
      <dgm:spPr/>
      <dgm:t>
        <a:bodyPr/>
        <a:lstStyle/>
        <a:p>
          <a:endParaRPr lang="ru-RU" sz="1800"/>
        </a:p>
      </dgm:t>
    </dgm:pt>
    <dgm:pt modelId="{328565D5-FA1D-490E-AB8E-185107607910}" type="sibTrans" cxnId="{97BCEDE6-9270-4F1C-BEA3-D357035CACF1}">
      <dgm:prSet/>
      <dgm:spPr/>
      <dgm:t>
        <a:bodyPr/>
        <a:lstStyle/>
        <a:p>
          <a:endParaRPr lang="ru-RU" sz="1800"/>
        </a:p>
      </dgm:t>
    </dgm:pt>
    <dgm:pt modelId="{E8832CD3-7BF2-43D4-A654-E3C3278AECF9}">
      <dgm:prSet phldrT="[Текст]" custT="1"/>
      <dgm:spPr/>
      <dgm:t>
        <a:bodyPr/>
        <a:lstStyle/>
        <a:p>
          <a:r>
            <a:rPr lang="ru-RU" sz="2000" dirty="0" smtClean="0"/>
            <a:t>заполнить форму для направления в ГЭК замечаний о нарушениях процедуры проведения экзамена</a:t>
          </a:r>
          <a:endParaRPr lang="ru-RU" sz="2000" dirty="0"/>
        </a:p>
      </dgm:t>
    </dgm:pt>
    <dgm:pt modelId="{BED153AA-7C40-4AC4-AD62-A27A758A8A4B}" type="parTrans" cxnId="{08E05829-4CFF-4FE1-9DD4-4E6E7D6B11FB}">
      <dgm:prSet/>
      <dgm:spPr/>
      <dgm:t>
        <a:bodyPr/>
        <a:lstStyle/>
        <a:p>
          <a:endParaRPr lang="ru-RU" sz="1800"/>
        </a:p>
      </dgm:t>
    </dgm:pt>
    <dgm:pt modelId="{8C056B1B-B78A-44C5-B4A2-9769D273854D}" type="sibTrans" cxnId="{08E05829-4CFF-4FE1-9DD4-4E6E7D6B11FB}">
      <dgm:prSet/>
      <dgm:spPr/>
      <dgm:t>
        <a:bodyPr/>
        <a:lstStyle/>
        <a:p>
          <a:endParaRPr lang="ru-RU" sz="1800"/>
        </a:p>
      </dgm:t>
    </dgm:pt>
    <dgm:pt modelId="{5D674003-4910-4140-BDD6-00E6D88FEC99}">
      <dgm:prSet phldrT="[Текст]" custT="1"/>
      <dgm:spPr/>
      <dgm:t>
        <a:bodyPr/>
        <a:lstStyle/>
        <a:p>
          <a:r>
            <a:rPr lang="ru-RU" sz="2000" b="1" dirty="0" smtClean="0"/>
            <a:t>до выхода из ППЭ </a:t>
          </a:r>
          <a:r>
            <a:rPr lang="ru-RU" sz="2000" dirty="0" smtClean="0"/>
            <a:t>подать апелляцию о нарушении установленного порядка проведения ЕГЭ члену ГЭК</a:t>
          </a:r>
          <a:endParaRPr lang="ru-RU" sz="2000" dirty="0"/>
        </a:p>
      </dgm:t>
    </dgm:pt>
    <dgm:pt modelId="{078E9EC6-F9EF-4862-BED9-AE3CFD4F1EB9}" type="parTrans" cxnId="{A4CF75EA-42E0-4B31-AE03-12EAC6F79C2B}">
      <dgm:prSet/>
      <dgm:spPr/>
      <dgm:t>
        <a:bodyPr/>
        <a:lstStyle/>
        <a:p>
          <a:endParaRPr lang="ru-RU"/>
        </a:p>
      </dgm:t>
    </dgm:pt>
    <dgm:pt modelId="{33168A59-5C7F-4D8E-8003-E43EA64A3DBC}" type="sibTrans" cxnId="{A4CF75EA-42E0-4B31-AE03-12EAC6F79C2B}">
      <dgm:prSet/>
      <dgm:spPr/>
      <dgm:t>
        <a:bodyPr/>
        <a:lstStyle/>
        <a:p>
          <a:endParaRPr lang="ru-RU"/>
        </a:p>
      </dgm:t>
    </dgm:pt>
    <dgm:pt modelId="{4E20D44B-CF6D-49AD-84C0-2CC77D3CFB60}" type="pres">
      <dgm:prSet presAssocID="{202752FC-CE54-4231-9F6A-2E62694E8A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C45D20-724B-421E-BE9C-95FA6B6A2C54}" type="pres">
      <dgm:prSet presAssocID="{6C27A0FA-5B51-4749-93E5-A91E060C38BD}" presName="composite" presStyleCnt="0"/>
      <dgm:spPr/>
    </dgm:pt>
    <dgm:pt modelId="{708EA301-B2CF-407C-A756-24381EDC3834}" type="pres">
      <dgm:prSet presAssocID="{6C27A0FA-5B51-4749-93E5-A91E060C38B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77A16-532E-4294-8060-B9363C7DFF82}" type="pres">
      <dgm:prSet presAssocID="{6C27A0FA-5B51-4749-93E5-A91E060C38BD}" presName="descendantText" presStyleLbl="alignAcc1" presStyleIdx="0" presStyleCnt="3" custScaleY="150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1AA46-4168-43B1-A013-AD5B3AE9BED9}" type="pres">
      <dgm:prSet presAssocID="{C541FCB9-DFA7-4E96-A3D4-BB94608DFFAB}" presName="sp" presStyleCnt="0"/>
      <dgm:spPr/>
    </dgm:pt>
    <dgm:pt modelId="{16C750B8-9A72-4DA6-8FC3-0874113EC82A}" type="pres">
      <dgm:prSet presAssocID="{F220F6C6-7195-4A1C-B13C-3244D90EBEDD}" presName="composite" presStyleCnt="0"/>
      <dgm:spPr/>
    </dgm:pt>
    <dgm:pt modelId="{2E97AA36-2F96-467C-B879-475D2CF318FC}" type="pres">
      <dgm:prSet presAssocID="{F220F6C6-7195-4A1C-B13C-3244D90EBED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C5FEB-F47C-4EA4-B64A-57D16D3E8B38}" type="pres">
      <dgm:prSet presAssocID="{F220F6C6-7195-4A1C-B13C-3244D90EBEDD}" presName="descendantText" presStyleLbl="alignAcc1" presStyleIdx="1" presStyleCnt="3" custScaleY="182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F388BF-AB4D-446D-B078-2427A7EA3CA7}" type="pres">
      <dgm:prSet presAssocID="{465D833E-FB45-4E72-8325-F4C684567795}" presName="sp" presStyleCnt="0"/>
      <dgm:spPr/>
    </dgm:pt>
    <dgm:pt modelId="{569C46F4-D842-4881-A5BD-2F4406995478}" type="pres">
      <dgm:prSet presAssocID="{6E82266C-7EF1-4BA6-8E7B-353F42E927D4}" presName="composite" presStyleCnt="0"/>
      <dgm:spPr/>
    </dgm:pt>
    <dgm:pt modelId="{147A5BA2-BFEF-4BD7-9DD3-9C3FB64BD7C3}" type="pres">
      <dgm:prSet presAssocID="{6E82266C-7EF1-4BA6-8E7B-353F42E927D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2A2E0-0326-4D3C-B251-9B6AE8BD25EC}" type="pres">
      <dgm:prSet presAssocID="{6E82266C-7EF1-4BA6-8E7B-353F42E927D4}" presName="descendantText" presStyleLbl="alignAcc1" presStyleIdx="2" presStyleCnt="3" custScaleY="150549" custLinFactNeighborX="-20" custLinFactNeighborY="13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4AF8E1-0C60-4018-B366-0F7C4EC9BFFB}" srcId="{6C27A0FA-5B51-4749-93E5-A91E060C38BD}" destId="{52ABD599-6CE3-4DDD-A80E-D0B488AD06A7}" srcOrd="0" destOrd="0" parTransId="{082635CA-B7C1-488A-9608-6082BB0BD251}" sibTransId="{BDD1FB67-C876-4963-B275-E091B60A59B3}"/>
    <dgm:cxn modelId="{6AE51487-7F31-4C17-B03B-EF6258FE2439}" type="presOf" srcId="{F220F6C6-7195-4A1C-B13C-3244D90EBEDD}" destId="{2E97AA36-2F96-467C-B879-475D2CF318FC}" srcOrd="0" destOrd="0" presId="urn:microsoft.com/office/officeart/2005/8/layout/chevron2"/>
    <dgm:cxn modelId="{5963A239-A998-4EFE-8307-B7441C6B9040}" type="presOf" srcId="{202752FC-CE54-4231-9F6A-2E62694E8AE2}" destId="{4E20D44B-CF6D-49AD-84C0-2CC77D3CFB60}" srcOrd="0" destOrd="0" presId="urn:microsoft.com/office/officeart/2005/8/layout/chevron2"/>
    <dgm:cxn modelId="{A4CF75EA-42E0-4B31-AE03-12EAC6F79C2B}" srcId="{6E82266C-7EF1-4BA6-8E7B-353F42E927D4}" destId="{5D674003-4910-4140-BDD6-00E6D88FEC99}" srcOrd="1" destOrd="0" parTransId="{078E9EC6-F9EF-4862-BED9-AE3CFD4F1EB9}" sibTransId="{33168A59-5C7F-4D8E-8003-E43EA64A3DBC}"/>
    <dgm:cxn modelId="{8F3E138F-1ADD-4F86-A05A-1876287FB144}" type="presOf" srcId="{5D674003-4910-4140-BDD6-00E6D88FEC99}" destId="{2472A2E0-0326-4D3C-B251-9B6AE8BD25EC}" srcOrd="0" destOrd="1" presId="urn:microsoft.com/office/officeart/2005/8/layout/chevron2"/>
    <dgm:cxn modelId="{AF74A079-A8C7-48AD-9683-9C6A4D7D0749}" srcId="{202752FC-CE54-4231-9F6A-2E62694E8AE2}" destId="{F220F6C6-7195-4A1C-B13C-3244D90EBEDD}" srcOrd="1" destOrd="0" parTransId="{FFDC750F-9334-4310-A8EE-BE7F4195BFA1}" sibTransId="{465D833E-FB45-4E72-8325-F4C684567795}"/>
    <dgm:cxn modelId="{708185E6-743E-4B79-A0F3-293AE9ACBFB8}" type="presOf" srcId="{52ABD599-6CE3-4DDD-A80E-D0B488AD06A7}" destId="{9E677A16-532E-4294-8060-B9363C7DFF82}" srcOrd="0" destOrd="0" presId="urn:microsoft.com/office/officeart/2005/8/layout/chevron2"/>
    <dgm:cxn modelId="{51B5EF54-C1F9-4057-A465-EA5D61209124}" type="presOf" srcId="{6E82266C-7EF1-4BA6-8E7B-353F42E927D4}" destId="{147A5BA2-BFEF-4BD7-9DD3-9C3FB64BD7C3}" srcOrd="0" destOrd="0" presId="urn:microsoft.com/office/officeart/2005/8/layout/chevron2"/>
    <dgm:cxn modelId="{A7E759FC-2356-408B-B67E-766CC806BAB3}" type="presOf" srcId="{6C27A0FA-5B51-4749-93E5-A91E060C38BD}" destId="{708EA301-B2CF-407C-A756-24381EDC3834}" srcOrd="0" destOrd="0" presId="urn:microsoft.com/office/officeart/2005/8/layout/chevron2"/>
    <dgm:cxn modelId="{AC115907-E595-4207-96DE-493B4F9505EF}" type="presOf" srcId="{E8832CD3-7BF2-43D4-A654-E3C3278AECF9}" destId="{2472A2E0-0326-4D3C-B251-9B6AE8BD25EC}" srcOrd="0" destOrd="0" presId="urn:microsoft.com/office/officeart/2005/8/layout/chevron2"/>
    <dgm:cxn modelId="{549180A0-91D6-45C5-97A3-F6E32FA4CC2F}" type="presOf" srcId="{74377739-CDCD-475E-8AD5-D19EC614EFBA}" destId="{F36C5FEB-F47C-4EA4-B64A-57D16D3E8B38}" srcOrd="0" destOrd="0" presId="urn:microsoft.com/office/officeart/2005/8/layout/chevron2"/>
    <dgm:cxn modelId="{9096CFD7-C72A-4609-9E14-521AEE4ADA27}" srcId="{202752FC-CE54-4231-9F6A-2E62694E8AE2}" destId="{6C27A0FA-5B51-4749-93E5-A91E060C38BD}" srcOrd="0" destOrd="0" parTransId="{E9564224-4620-48E0-B5FB-AB90C90E94AD}" sibTransId="{C541FCB9-DFA7-4E96-A3D4-BB94608DFFAB}"/>
    <dgm:cxn modelId="{97BCEDE6-9270-4F1C-BEA3-D357035CACF1}" srcId="{202752FC-CE54-4231-9F6A-2E62694E8AE2}" destId="{6E82266C-7EF1-4BA6-8E7B-353F42E927D4}" srcOrd="2" destOrd="0" parTransId="{2DAF87AD-CFA7-460C-96E6-80DF7CF152A2}" sibTransId="{328565D5-FA1D-490E-AB8E-185107607910}"/>
    <dgm:cxn modelId="{08E05829-4CFF-4FE1-9DD4-4E6E7D6B11FB}" srcId="{6E82266C-7EF1-4BA6-8E7B-353F42E927D4}" destId="{E8832CD3-7BF2-43D4-A654-E3C3278AECF9}" srcOrd="0" destOrd="0" parTransId="{BED153AA-7C40-4AC4-AD62-A27A758A8A4B}" sibTransId="{8C056B1B-B78A-44C5-B4A2-9769D273854D}"/>
    <dgm:cxn modelId="{A492A1E4-941A-4F3C-8B92-6EF3D533D983}" srcId="{F220F6C6-7195-4A1C-B13C-3244D90EBEDD}" destId="{74377739-CDCD-475E-8AD5-D19EC614EFBA}" srcOrd="0" destOrd="0" parTransId="{34E27D77-EB7A-434A-819A-41A497D16B14}" sibTransId="{F2D4BFDD-9E30-4480-8BBB-759A375D7527}"/>
    <dgm:cxn modelId="{15DC029C-A505-4313-A8CD-6767879EC515}" type="presParOf" srcId="{4E20D44B-CF6D-49AD-84C0-2CC77D3CFB60}" destId="{F5C45D20-724B-421E-BE9C-95FA6B6A2C54}" srcOrd="0" destOrd="0" presId="urn:microsoft.com/office/officeart/2005/8/layout/chevron2"/>
    <dgm:cxn modelId="{D6DA4BE8-2C97-4284-A660-DF3BF2A278F8}" type="presParOf" srcId="{F5C45D20-724B-421E-BE9C-95FA6B6A2C54}" destId="{708EA301-B2CF-407C-A756-24381EDC3834}" srcOrd="0" destOrd="0" presId="urn:microsoft.com/office/officeart/2005/8/layout/chevron2"/>
    <dgm:cxn modelId="{BD53406B-14EF-467D-B4E4-DE8F6F34DB03}" type="presParOf" srcId="{F5C45D20-724B-421E-BE9C-95FA6B6A2C54}" destId="{9E677A16-532E-4294-8060-B9363C7DFF82}" srcOrd="1" destOrd="0" presId="urn:microsoft.com/office/officeart/2005/8/layout/chevron2"/>
    <dgm:cxn modelId="{E8CAD340-0352-4CB5-A3B7-18B8C5D39D32}" type="presParOf" srcId="{4E20D44B-CF6D-49AD-84C0-2CC77D3CFB60}" destId="{8251AA46-4168-43B1-A013-AD5B3AE9BED9}" srcOrd="1" destOrd="0" presId="urn:microsoft.com/office/officeart/2005/8/layout/chevron2"/>
    <dgm:cxn modelId="{35EF4C5D-F021-4682-BAAE-2AF9C200A281}" type="presParOf" srcId="{4E20D44B-CF6D-49AD-84C0-2CC77D3CFB60}" destId="{16C750B8-9A72-4DA6-8FC3-0874113EC82A}" srcOrd="2" destOrd="0" presId="urn:microsoft.com/office/officeart/2005/8/layout/chevron2"/>
    <dgm:cxn modelId="{F995E38D-6B32-434C-BD90-80379E90AF56}" type="presParOf" srcId="{16C750B8-9A72-4DA6-8FC3-0874113EC82A}" destId="{2E97AA36-2F96-467C-B879-475D2CF318FC}" srcOrd="0" destOrd="0" presId="urn:microsoft.com/office/officeart/2005/8/layout/chevron2"/>
    <dgm:cxn modelId="{C26A1A8C-2333-4D64-B1B5-714396A0EE20}" type="presParOf" srcId="{16C750B8-9A72-4DA6-8FC3-0874113EC82A}" destId="{F36C5FEB-F47C-4EA4-B64A-57D16D3E8B38}" srcOrd="1" destOrd="0" presId="urn:microsoft.com/office/officeart/2005/8/layout/chevron2"/>
    <dgm:cxn modelId="{BA86A63F-91E6-43B4-A0A0-BCA1E6608EED}" type="presParOf" srcId="{4E20D44B-CF6D-49AD-84C0-2CC77D3CFB60}" destId="{E7F388BF-AB4D-446D-B078-2427A7EA3CA7}" srcOrd="3" destOrd="0" presId="urn:microsoft.com/office/officeart/2005/8/layout/chevron2"/>
    <dgm:cxn modelId="{9C73E61D-9713-4E66-9BB9-3BBC1F735727}" type="presParOf" srcId="{4E20D44B-CF6D-49AD-84C0-2CC77D3CFB60}" destId="{569C46F4-D842-4881-A5BD-2F4406995478}" srcOrd="4" destOrd="0" presId="urn:microsoft.com/office/officeart/2005/8/layout/chevron2"/>
    <dgm:cxn modelId="{099AC75A-6DAA-4AF8-805F-A3696678558C}" type="presParOf" srcId="{569C46F4-D842-4881-A5BD-2F4406995478}" destId="{147A5BA2-BFEF-4BD7-9DD3-9C3FB64BD7C3}" srcOrd="0" destOrd="0" presId="urn:microsoft.com/office/officeart/2005/8/layout/chevron2"/>
    <dgm:cxn modelId="{B2C52010-D37A-4851-AA99-15BF734EEF2A}" type="presParOf" srcId="{569C46F4-D842-4881-A5BD-2F4406995478}" destId="{2472A2E0-0326-4D3C-B251-9B6AE8BD25E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4E42541-2687-44F5-8E7F-9040D94EEB9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2BCDA8-D96E-4E14-AB50-29B504CD858F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B9CAB389-3ED7-4DB1-A038-7D8C63877853}" type="parTrans" cxnId="{45870493-F3FD-4854-B81F-456E9BBF3BE7}">
      <dgm:prSet/>
      <dgm:spPr/>
      <dgm:t>
        <a:bodyPr/>
        <a:lstStyle/>
        <a:p>
          <a:endParaRPr lang="ru-RU"/>
        </a:p>
      </dgm:t>
    </dgm:pt>
    <dgm:pt modelId="{9FA1A26E-A362-4D34-A949-560A70B08A83}" type="sibTrans" cxnId="{45870493-F3FD-4854-B81F-456E9BBF3BE7}">
      <dgm:prSet/>
      <dgm:spPr/>
      <dgm:t>
        <a:bodyPr/>
        <a:lstStyle/>
        <a:p>
          <a:endParaRPr lang="ru-RU"/>
        </a:p>
      </dgm:t>
    </dgm:pt>
    <dgm:pt modelId="{95B36872-4433-47B3-BC19-2F220F668E0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удаление участника ЕГЭ из аудитории</a:t>
          </a:r>
        </a:p>
      </dgm:t>
    </dgm:pt>
    <dgm:pt modelId="{CFBEE233-5117-4672-AD63-485D1A0DF25F}" type="parTrans" cxnId="{387B1782-C16E-49CA-91BA-1F7035B7B3CC}">
      <dgm:prSet/>
      <dgm:spPr/>
      <dgm:t>
        <a:bodyPr/>
        <a:lstStyle/>
        <a:p>
          <a:endParaRPr lang="ru-RU"/>
        </a:p>
      </dgm:t>
    </dgm:pt>
    <dgm:pt modelId="{74B54B83-AC4B-4BD4-9CA6-88EB161FF76F}" type="sibTrans" cxnId="{387B1782-C16E-49CA-91BA-1F7035B7B3CC}">
      <dgm:prSet/>
      <dgm:spPr/>
      <dgm:t>
        <a:bodyPr/>
        <a:lstStyle/>
        <a:p>
          <a:endParaRPr lang="ru-RU"/>
        </a:p>
      </dgm:t>
    </dgm:pt>
    <dgm:pt modelId="{A29B3576-6DBD-47C9-9110-89579CD08A1A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35D5E729-1894-4E3F-A93D-CB8A5574693D}" type="parTrans" cxnId="{9E50C31A-B1ED-4CE9-AC48-6DB8EA7563B4}">
      <dgm:prSet/>
      <dgm:spPr/>
      <dgm:t>
        <a:bodyPr/>
        <a:lstStyle/>
        <a:p>
          <a:endParaRPr lang="ru-RU"/>
        </a:p>
      </dgm:t>
    </dgm:pt>
    <dgm:pt modelId="{367C84CC-0D67-4EA6-8D93-DB5B8E54F9EE}" type="sibTrans" cxnId="{9E50C31A-B1ED-4CE9-AC48-6DB8EA7563B4}">
      <dgm:prSet/>
      <dgm:spPr/>
      <dgm:t>
        <a:bodyPr/>
        <a:lstStyle/>
        <a:p>
          <a:endParaRPr lang="ru-RU"/>
        </a:p>
      </dgm:t>
    </dgm:pt>
    <dgm:pt modelId="{A091125E-8BF2-4AE1-8B05-E1FBFB3B9018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аннулирование результатов</a:t>
          </a:r>
        </a:p>
      </dgm:t>
    </dgm:pt>
    <dgm:pt modelId="{8453FA7F-4A53-451A-B58B-55F8F706D12A}" type="parTrans" cxnId="{9C0BBB92-C518-4334-8967-F8D017B3BEAD}">
      <dgm:prSet/>
      <dgm:spPr/>
      <dgm:t>
        <a:bodyPr/>
        <a:lstStyle/>
        <a:p>
          <a:endParaRPr lang="ru-RU"/>
        </a:p>
      </dgm:t>
    </dgm:pt>
    <dgm:pt modelId="{EAE7F3E5-62D0-460C-9629-D41546151A0C}" type="sibTrans" cxnId="{9C0BBB92-C518-4334-8967-F8D017B3BEAD}">
      <dgm:prSet/>
      <dgm:spPr/>
      <dgm:t>
        <a:bodyPr/>
        <a:lstStyle/>
        <a:p>
          <a:endParaRPr lang="ru-RU"/>
        </a:p>
      </dgm:t>
    </dgm:pt>
    <dgm:pt modelId="{958CD490-5CF5-4E24-B669-4972837A2E94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54534F0A-79E6-4CC9-89EE-70B521B14A85}" type="parTrans" cxnId="{AF52A902-4EC9-408D-AAB8-89651A99B70D}">
      <dgm:prSet/>
      <dgm:spPr/>
      <dgm:t>
        <a:bodyPr/>
        <a:lstStyle/>
        <a:p>
          <a:endParaRPr lang="ru-RU"/>
        </a:p>
      </dgm:t>
    </dgm:pt>
    <dgm:pt modelId="{2B4880B4-0DF9-4F6F-A44D-5B7BD6F8DFB0}" type="sibTrans" cxnId="{AF52A902-4EC9-408D-AAB8-89651A99B70D}">
      <dgm:prSet/>
      <dgm:spPr/>
      <dgm:t>
        <a:bodyPr/>
        <a:lstStyle/>
        <a:p>
          <a:endParaRPr lang="ru-RU"/>
        </a:p>
      </dgm:t>
    </dgm:pt>
    <dgm:pt modelId="{65F4BFDC-4E14-467C-B977-F533C9A2AB58}">
      <dgm:prSet phldrT="[Текст]"/>
      <dgm:spPr/>
      <dgm:t>
        <a:bodyPr/>
        <a:lstStyle/>
        <a:p>
          <a:r>
            <a:rPr lang="ru-RU" dirty="0" smtClean="0"/>
            <a:t>штраф</a:t>
          </a:r>
          <a:endParaRPr lang="ru-RU" dirty="0"/>
        </a:p>
      </dgm:t>
    </dgm:pt>
    <dgm:pt modelId="{54BBA0D6-E890-4AC5-9B29-CD3B987925C2}" type="parTrans" cxnId="{E3D59FB1-DA8A-4317-B46C-6629E21F6449}">
      <dgm:prSet/>
      <dgm:spPr/>
      <dgm:t>
        <a:bodyPr/>
        <a:lstStyle/>
        <a:p>
          <a:endParaRPr lang="ru-RU"/>
        </a:p>
      </dgm:t>
    </dgm:pt>
    <dgm:pt modelId="{0A6A1167-B9D7-48D5-A203-889D2CD91361}" type="sibTrans" cxnId="{E3D59FB1-DA8A-4317-B46C-6629E21F6449}">
      <dgm:prSet/>
      <dgm:spPr/>
      <dgm:t>
        <a:bodyPr/>
        <a:lstStyle/>
        <a:p>
          <a:endParaRPr lang="ru-RU"/>
        </a:p>
      </dgm:t>
    </dgm:pt>
    <dgm:pt modelId="{F1AAD01D-1A79-44B7-AD3A-6A2963E4DDDD}">
      <dgm:prSet/>
      <dgm:spPr/>
      <dgm:t>
        <a:bodyPr/>
        <a:lstStyle/>
        <a:p>
          <a:endParaRPr lang="ru-RU"/>
        </a:p>
      </dgm:t>
    </dgm:pt>
    <dgm:pt modelId="{0278D38A-2437-4FC0-8A37-763C0414174F}" type="parTrans" cxnId="{1D2D3FA8-86C2-416F-9C04-688BE062D5C6}">
      <dgm:prSet/>
      <dgm:spPr/>
      <dgm:t>
        <a:bodyPr/>
        <a:lstStyle/>
        <a:p>
          <a:endParaRPr lang="ru-RU"/>
        </a:p>
      </dgm:t>
    </dgm:pt>
    <dgm:pt modelId="{719BC2FF-255A-4B3A-B58E-9AF3603A7C84}" type="sibTrans" cxnId="{1D2D3FA8-86C2-416F-9C04-688BE062D5C6}">
      <dgm:prSet/>
      <dgm:spPr/>
      <dgm:t>
        <a:bodyPr/>
        <a:lstStyle/>
        <a:p>
          <a:endParaRPr lang="ru-RU"/>
        </a:p>
      </dgm:t>
    </dgm:pt>
    <dgm:pt modelId="{C7BEAA13-4804-4878-BD77-27EB728DFE86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без права пересдачи в текущем году</a:t>
          </a:r>
          <a:endParaRPr lang="ru-RU" dirty="0"/>
        </a:p>
      </dgm:t>
    </dgm:pt>
    <dgm:pt modelId="{D149C842-0F89-4117-ACB4-351F7176111C}" type="parTrans" cxnId="{EC8E2AFA-D7CD-498C-BF07-8AEA363BB467}">
      <dgm:prSet/>
      <dgm:spPr/>
      <dgm:t>
        <a:bodyPr/>
        <a:lstStyle/>
        <a:p>
          <a:endParaRPr lang="ru-RU"/>
        </a:p>
      </dgm:t>
    </dgm:pt>
    <dgm:pt modelId="{32CDD38F-EE29-40E0-9D99-E5DB8B721DA0}" type="sibTrans" cxnId="{EC8E2AFA-D7CD-498C-BF07-8AEA363BB467}">
      <dgm:prSet/>
      <dgm:spPr/>
      <dgm:t>
        <a:bodyPr/>
        <a:lstStyle/>
        <a:p>
          <a:endParaRPr lang="ru-RU"/>
        </a:p>
      </dgm:t>
    </dgm:pt>
    <dgm:pt modelId="{8BFEDE01-B78C-4577-B3D2-0634E4ABCF44}" type="pres">
      <dgm:prSet presAssocID="{24E42541-2687-44F5-8E7F-9040D94EEB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BA271F-8217-485B-AC39-5F9754BD2BA6}" type="pres">
      <dgm:prSet presAssocID="{6E2BCDA8-D96E-4E14-AB50-29B504CD858F}" presName="composite" presStyleCnt="0"/>
      <dgm:spPr/>
    </dgm:pt>
    <dgm:pt modelId="{EA3A258A-2748-4D6D-B44C-7C03B9770995}" type="pres">
      <dgm:prSet presAssocID="{6E2BCDA8-D96E-4E14-AB50-29B504CD858F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0EFFB-EC94-460A-8738-19DCA13859E6}" type="pres">
      <dgm:prSet presAssocID="{6E2BCDA8-D96E-4E14-AB50-29B504CD858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C50AD-F503-4EBE-9841-B1796C12C68B}" type="pres">
      <dgm:prSet presAssocID="{9FA1A26E-A362-4D34-A949-560A70B08A83}" presName="sp" presStyleCnt="0"/>
      <dgm:spPr/>
    </dgm:pt>
    <dgm:pt modelId="{EF3A3E9B-D6C6-46E8-ABCA-EB0EAACD60FE}" type="pres">
      <dgm:prSet presAssocID="{A29B3576-6DBD-47C9-9110-89579CD08A1A}" presName="composite" presStyleCnt="0"/>
      <dgm:spPr/>
    </dgm:pt>
    <dgm:pt modelId="{B3DF87E7-B1B9-4073-8489-D005328BFE08}" type="pres">
      <dgm:prSet presAssocID="{A29B3576-6DBD-47C9-9110-89579CD08A1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FB03F-9392-4591-9966-FC03082346E2}" type="pres">
      <dgm:prSet presAssocID="{A29B3576-6DBD-47C9-9110-89579CD08A1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E97C9-27C7-4B6A-A2E2-DB92B14BCBF1}" type="pres">
      <dgm:prSet presAssocID="{367C84CC-0D67-4EA6-8D93-DB5B8E54F9EE}" presName="sp" presStyleCnt="0"/>
      <dgm:spPr/>
    </dgm:pt>
    <dgm:pt modelId="{BA1BE5A1-9DD0-415C-97A0-8CE7A07432C9}" type="pres">
      <dgm:prSet presAssocID="{958CD490-5CF5-4E24-B669-4972837A2E94}" presName="composite" presStyleCnt="0"/>
      <dgm:spPr/>
    </dgm:pt>
    <dgm:pt modelId="{BD40373C-21F1-413A-A03A-8995A05FA879}" type="pres">
      <dgm:prSet presAssocID="{958CD490-5CF5-4E24-B669-4972837A2E9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7AE3F1-E407-484F-A009-0619A6DA0C81}" type="pres">
      <dgm:prSet presAssocID="{958CD490-5CF5-4E24-B669-4972837A2E9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C28C7-91ED-4D73-9E6F-380D135B438D}" type="pres">
      <dgm:prSet presAssocID="{2B4880B4-0DF9-4F6F-A44D-5B7BD6F8DFB0}" presName="sp" presStyleCnt="0"/>
      <dgm:spPr/>
    </dgm:pt>
    <dgm:pt modelId="{ABDE099E-8612-4F1A-8C4D-995DE4036AA6}" type="pres">
      <dgm:prSet presAssocID="{F1AAD01D-1A79-44B7-AD3A-6A2963E4DDDD}" presName="composite" presStyleCnt="0"/>
      <dgm:spPr/>
    </dgm:pt>
    <dgm:pt modelId="{5B8F5EA5-B729-4336-9819-C24B067C2B51}" type="pres">
      <dgm:prSet presAssocID="{F1AAD01D-1A79-44B7-AD3A-6A2963E4DDD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6834A-DBBF-4C88-BBA4-644D1E1E1B42}" type="pres">
      <dgm:prSet presAssocID="{F1AAD01D-1A79-44B7-AD3A-6A2963E4DDD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D59FB1-DA8A-4317-B46C-6629E21F6449}" srcId="{958CD490-5CF5-4E24-B669-4972837A2E94}" destId="{65F4BFDC-4E14-467C-B977-F533C9A2AB58}" srcOrd="0" destOrd="0" parTransId="{54BBA0D6-E890-4AC5-9B29-CD3B987925C2}" sibTransId="{0A6A1167-B9D7-48D5-A203-889D2CD91361}"/>
    <dgm:cxn modelId="{8A102255-33F4-4F01-BC2F-B9861D6C0A70}" type="presOf" srcId="{24E42541-2687-44F5-8E7F-9040D94EEB9A}" destId="{8BFEDE01-B78C-4577-B3D2-0634E4ABCF44}" srcOrd="0" destOrd="0" presId="urn:microsoft.com/office/officeart/2005/8/layout/chevron2"/>
    <dgm:cxn modelId="{B50EC1B9-24AA-47D2-A643-632A0A6412C5}" type="presOf" srcId="{A091125E-8BF2-4AE1-8B05-E1FBFB3B9018}" destId="{840FB03F-9392-4591-9966-FC03082346E2}" srcOrd="0" destOrd="0" presId="urn:microsoft.com/office/officeart/2005/8/layout/chevron2"/>
    <dgm:cxn modelId="{F485771F-4EC6-40C4-91F8-84D1F298658E}" type="presOf" srcId="{958CD490-5CF5-4E24-B669-4972837A2E94}" destId="{BD40373C-21F1-413A-A03A-8995A05FA879}" srcOrd="0" destOrd="0" presId="urn:microsoft.com/office/officeart/2005/8/layout/chevron2"/>
    <dgm:cxn modelId="{DFA85F3F-5878-44A7-A07A-E60A1AE868CF}" type="presOf" srcId="{6E2BCDA8-D96E-4E14-AB50-29B504CD858F}" destId="{EA3A258A-2748-4D6D-B44C-7C03B9770995}" srcOrd="0" destOrd="0" presId="urn:microsoft.com/office/officeart/2005/8/layout/chevron2"/>
    <dgm:cxn modelId="{2F36D849-00BE-44F2-848C-10FFE431D49D}" type="presOf" srcId="{F1AAD01D-1A79-44B7-AD3A-6A2963E4DDDD}" destId="{5B8F5EA5-B729-4336-9819-C24B067C2B51}" srcOrd="0" destOrd="0" presId="urn:microsoft.com/office/officeart/2005/8/layout/chevron2"/>
    <dgm:cxn modelId="{1D2D3FA8-86C2-416F-9C04-688BE062D5C6}" srcId="{24E42541-2687-44F5-8E7F-9040D94EEB9A}" destId="{F1AAD01D-1A79-44B7-AD3A-6A2963E4DDDD}" srcOrd="3" destOrd="0" parTransId="{0278D38A-2437-4FC0-8A37-763C0414174F}" sibTransId="{719BC2FF-255A-4B3A-B58E-9AF3603A7C84}"/>
    <dgm:cxn modelId="{AF52A902-4EC9-408D-AAB8-89651A99B70D}" srcId="{24E42541-2687-44F5-8E7F-9040D94EEB9A}" destId="{958CD490-5CF5-4E24-B669-4972837A2E94}" srcOrd="2" destOrd="0" parTransId="{54534F0A-79E6-4CC9-89EE-70B521B14A85}" sibTransId="{2B4880B4-0DF9-4F6F-A44D-5B7BD6F8DFB0}"/>
    <dgm:cxn modelId="{9161C0BC-F91A-4DE0-B0C4-7C7AB8223FF0}" type="presOf" srcId="{95B36872-4433-47B3-BC19-2F220F668E03}" destId="{3BC0EFFB-EC94-460A-8738-19DCA13859E6}" srcOrd="0" destOrd="0" presId="urn:microsoft.com/office/officeart/2005/8/layout/chevron2"/>
    <dgm:cxn modelId="{387B1782-C16E-49CA-91BA-1F7035B7B3CC}" srcId="{6E2BCDA8-D96E-4E14-AB50-29B504CD858F}" destId="{95B36872-4433-47B3-BC19-2F220F668E03}" srcOrd="0" destOrd="0" parTransId="{CFBEE233-5117-4672-AD63-485D1A0DF25F}" sibTransId="{74B54B83-AC4B-4BD4-9CA6-88EB161FF76F}"/>
    <dgm:cxn modelId="{74D85805-8232-4BC3-920F-AC6A232CE893}" type="presOf" srcId="{65F4BFDC-4E14-467C-B977-F533C9A2AB58}" destId="{237AE3F1-E407-484F-A009-0619A6DA0C81}" srcOrd="0" destOrd="0" presId="urn:microsoft.com/office/officeart/2005/8/layout/chevron2"/>
    <dgm:cxn modelId="{45870493-F3FD-4854-B81F-456E9BBF3BE7}" srcId="{24E42541-2687-44F5-8E7F-9040D94EEB9A}" destId="{6E2BCDA8-D96E-4E14-AB50-29B504CD858F}" srcOrd="0" destOrd="0" parTransId="{B9CAB389-3ED7-4DB1-A038-7D8C63877853}" sibTransId="{9FA1A26E-A362-4D34-A949-560A70B08A83}"/>
    <dgm:cxn modelId="{EC8E2AFA-D7CD-498C-BF07-8AEA363BB467}" srcId="{F1AAD01D-1A79-44B7-AD3A-6A2963E4DDDD}" destId="{C7BEAA13-4804-4878-BD77-27EB728DFE86}" srcOrd="0" destOrd="0" parTransId="{D149C842-0F89-4117-ACB4-351F7176111C}" sibTransId="{32CDD38F-EE29-40E0-9D99-E5DB8B721DA0}"/>
    <dgm:cxn modelId="{E1A55D24-9E32-4855-AABE-6071F6F0A4F4}" type="presOf" srcId="{C7BEAA13-4804-4878-BD77-27EB728DFE86}" destId="{C4A6834A-DBBF-4C88-BBA4-644D1E1E1B42}" srcOrd="0" destOrd="0" presId="urn:microsoft.com/office/officeart/2005/8/layout/chevron2"/>
    <dgm:cxn modelId="{15E6323D-AC36-4005-8D29-5FBEB4B98FB5}" type="presOf" srcId="{A29B3576-6DBD-47C9-9110-89579CD08A1A}" destId="{B3DF87E7-B1B9-4073-8489-D005328BFE08}" srcOrd="0" destOrd="0" presId="urn:microsoft.com/office/officeart/2005/8/layout/chevron2"/>
    <dgm:cxn modelId="{9C0BBB92-C518-4334-8967-F8D017B3BEAD}" srcId="{A29B3576-6DBD-47C9-9110-89579CD08A1A}" destId="{A091125E-8BF2-4AE1-8B05-E1FBFB3B9018}" srcOrd="0" destOrd="0" parTransId="{8453FA7F-4A53-451A-B58B-55F8F706D12A}" sibTransId="{EAE7F3E5-62D0-460C-9629-D41546151A0C}"/>
    <dgm:cxn modelId="{9E50C31A-B1ED-4CE9-AC48-6DB8EA7563B4}" srcId="{24E42541-2687-44F5-8E7F-9040D94EEB9A}" destId="{A29B3576-6DBD-47C9-9110-89579CD08A1A}" srcOrd="1" destOrd="0" parTransId="{35D5E729-1894-4E3F-A93D-CB8A5574693D}" sibTransId="{367C84CC-0D67-4EA6-8D93-DB5B8E54F9EE}"/>
    <dgm:cxn modelId="{59F590BE-FC16-4EBA-BC8F-AACA7813CC77}" type="presParOf" srcId="{8BFEDE01-B78C-4577-B3D2-0634E4ABCF44}" destId="{3DBA271F-8217-485B-AC39-5F9754BD2BA6}" srcOrd="0" destOrd="0" presId="urn:microsoft.com/office/officeart/2005/8/layout/chevron2"/>
    <dgm:cxn modelId="{2F834C38-6D69-4658-97FB-1CC998FA63B0}" type="presParOf" srcId="{3DBA271F-8217-485B-AC39-5F9754BD2BA6}" destId="{EA3A258A-2748-4D6D-B44C-7C03B9770995}" srcOrd="0" destOrd="0" presId="urn:microsoft.com/office/officeart/2005/8/layout/chevron2"/>
    <dgm:cxn modelId="{C0E7C319-A6FD-4A8D-9A84-AFE79A64A789}" type="presParOf" srcId="{3DBA271F-8217-485B-AC39-5F9754BD2BA6}" destId="{3BC0EFFB-EC94-460A-8738-19DCA13859E6}" srcOrd="1" destOrd="0" presId="urn:microsoft.com/office/officeart/2005/8/layout/chevron2"/>
    <dgm:cxn modelId="{D81B75EF-E509-49FF-BBD6-99DFC22D5026}" type="presParOf" srcId="{8BFEDE01-B78C-4577-B3D2-0634E4ABCF44}" destId="{53CC50AD-F503-4EBE-9841-B1796C12C68B}" srcOrd="1" destOrd="0" presId="urn:microsoft.com/office/officeart/2005/8/layout/chevron2"/>
    <dgm:cxn modelId="{D653B8ED-9F64-41A5-8AA1-33928B826EF4}" type="presParOf" srcId="{8BFEDE01-B78C-4577-B3D2-0634E4ABCF44}" destId="{EF3A3E9B-D6C6-46E8-ABCA-EB0EAACD60FE}" srcOrd="2" destOrd="0" presId="urn:microsoft.com/office/officeart/2005/8/layout/chevron2"/>
    <dgm:cxn modelId="{D1948E5F-105D-4A78-B993-575F14C03C79}" type="presParOf" srcId="{EF3A3E9B-D6C6-46E8-ABCA-EB0EAACD60FE}" destId="{B3DF87E7-B1B9-4073-8489-D005328BFE08}" srcOrd="0" destOrd="0" presId="urn:microsoft.com/office/officeart/2005/8/layout/chevron2"/>
    <dgm:cxn modelId="{2A061218-7B91-451B-B2A5-48E6FF7B377C}" type="presParOf" srcId="{EF3A3E9B-D6C6-46E8-ABCA-EB0EAACD60FE}" destId="{840FB03F-9392-4591-9966-FC03082346E2}" srcOrd="1" destOrd="0" presId="urn:microsoft.com/office/officeart/2005/8/layout/chevron2"/>
    <dgm:cxn modelId="{F4958DF3-3536-4035-83F3-9AC420B9AF3D}" type="presParOf" srcId="{8BFEDE01-B78C-4577-B3D2-0634E4ABCF44}" destId="{FE3E97C9-27C7-4B6A-A2E2-DB92B14BCBF1}" srcOrd="3" destOrd="0" presId="urn:microsoft.com/office/officeart/2005/8/layout/chevron2"/>
    <dgm:cxn modelId="{8D75DF7B-9957-47F6-9073-27C9940CECF7}" type="presParOf" srcId="{8BFEDE01-B78C-4577-B3D2-0634E4ABCF44}" destId="{BA1BE5A1-9DD0-415C-97A0-8CE7A07432C9}" srcOrd="4" destOrd="0" presId="urn:microsoft.com/office/officeart/2005/8/layout/chevron2"/>
    <dgm:cxn modelId="{3AD9987E-FB95-417F-8025-D087FB36391E}" type="presParOf" srcId="{BA1BE5A1-9DD0-415C-97A0-8CE7A07432C9}" destId="{BD40373C-21F1-413A-A03A-8995A05FA879}" srcOrd="0" destOrd="0" presId="urn:microsoft.com/office/officeart/2005/8/layout/chevron2"/>
    <dgm:cxn modelId="{13A1F493-6AFE-4B3F-ADFE-EA233BCF8C6A}" type="presParOf" srcId="{BA1BE5A1-9DD0-415C-97A0-8CE7A07432C9}" destId="{237AE3F1-E407-484F-A009-0619A6DA0C81}" srcOrd="1" destOrd="0" presId="urn:microsoft.com/office/officeart/2005/8/layout/chevron2"/>
    <dgm:cxn modelId="{5F771A7B-908A-41C6-AE8C-F9685D4EF228}" type="presParOf" srcId="{8BFEDE01-B78C-4577-B3D2-0634E4ABCF44}" destId="{1B2C28C7-91ED-4D73-9E6F-380D135B438D}" srcOrd="5" destOrd="0" presId="urn:microsoft.com/office/officeart/2005/8/layout/chevron2"/>
    <dgm:cxn modelId="{6290F2CE-883F-404F-9912-A248FF323381}" type="presParOf" srcId="{8BFEDE01-B78C-4577-B3D2-0634E4ABCF44}" destId="{ABDE099E-8612-4F1A-8C4D-995DE4036AA6}" srcOrd="6" destOrd="0" presId="urn:microsoft.com/office/officeart/2005/8/layout/chevron2"/>
    <dgm:cxn modelId="{25EC3ADC-CE1C-4B97-B7D6-A6D24911E387}" type="presParOf" srcId="{ABDE099E-8612-4F1A-8C4D-995DE4036AA6}" destId="{5B8F5EA5-B729-4336-9819-C24B067C2B51}" srcOrd="0" destOrd="0" presId="urn:microsoft.com/office/officeart/2005/8/layout/chevron2"/>
    <dgm:cxn modelId="{A95D002D-3ADA-40C1-8BE3-A9272ADE0128}" type="presParOf" srcId="{ABDE099E-8612-4F1A-8C4D-995DE4036AA6}" destId="{C4A6834A-DBBF-4C88-BBA4-644D1E1E1B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BFFDAF8-8FB3-4447-B98A-91C2DE18681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A3894B-3CFF-4A84-B008-CB9459D696DB}">
      <dgm:prSet phldrT="[Текст]"/>
      <dgm:spPr/>
      <dgm:t>
        <a:bodyPr/>
        <a:lstStyle/>
        <a:p>
          <a:r>
            <a:rPr lang="ru-RU" dirty="0" smtClean="0"/>
            <a:t>Действительны 4 года</a:t>
          </a:r>
          <a:endParaRPr lang="ru-RU" dirty="0"/>
        </a:p>
      </dgm:t>
    </dgm:pt>
    <dgm:pt modelId="{B172F605-683A-4179-9907-18C8D941D41C}" type="parTrans" cxnId="{EC048898-3BE8-438E-8CA4-7EFFA034DC72}">
      <dgm:prSet/>
      <dgm:spPr/>
      <dgm:t>
        <a:bodyPr/>
        <a:lstStyle/>
        <a:p>
          <a:endParaRPr lang="ru-RU"/>
        </a:p>
      </dgm:t>
    </dgm:pt>
    <dgm:pt modelId="{DBA0A0E6-E224-4A24-85C3-3EE5C36EE0E3}" type="sibTrans" cxnId="{EC048898-3BE8-438E-8CA4-7EFFA034DC72}">
      <dgm:prSet/>
      <dgm:spPr/>
      <dgm:t>
        <a:bodyPr/>
        <a:lstStyle/>
        <a:p>
          <a:endParaRPr lang="ru-RU"/>
        </a:p>
      </dgm:t>
    </dgm:pt>
    <dgm:pt modelId="{BCB7C13A-E38C-4956-A73D-04BEC74DFDDB}">
      <dgm:prSet phldrT="[Текст]" custT="1"/>
      <dgm:spPr/>
      <dgm:t>
        <a:bodyPr/>
        <a:lstStyle/>
        <a:p>
          <a:r>
            <a:rPr lang="ru-RU" sz="1800" dirty="0" smtClean="0"/>
            <a:t>следующих за годом получения таких результатов</a:t>
          </a:r>
          <a:endParaRPr lang="ru-RU" sz="1800" dirty="0"/>
        </a:p>
      </dgm:t>
    </dgm:pt>
    <dgm:pt modelId="{7B4CF4B9-1D94-43E5-9B1B-D0BBEAA801EE}" type="parTrans" cxnId="{915C613C-0327-4CC5-AE14-06641EF4B6A1}">
      <dgm:prSet/>
      <dgm:spPr/>
      <dgm:t>
        <a:bodyPr/>
        <a:lstStyle/>
        <a:p>
          <a:endParaRPr lang="ru-RU"/>
        </a:p>
      </dgm:t>
    </dgm:pt>
    <dgm:pt modelId="{AB1287F9-DBFC-43B3-B5C0-0ABACF128164}" type="sibTrans" cxnId="{915C613C-0327-4CC5-AE14-06641EF4B6A1}">
      <dgm:prSet/>
      <dgm:spPr/>
      <dgm:t>
        <a:bodyPr/>
        <a:lstStyle/>
        <a:p>
          <a:endParaRPr lang="ru-RU"/>
        </a:p>
      </dgm:t>
    </dgm:pt>
    <dgm:pt modelId="{6B51E1E5-8087-47E4-8085-071EAEDA9934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В этом году можно пересдать только «2» по русскому и математике</a:t>
          </a:r>
          <a:endParaRPr lang="ru-RU" dirty="0"/>
        </a:p>
      </dgm:t>
    </dgm:pt>
    <dgm:pt modelId="{BAC5D697-A1AB-479E-A677-D20619612C46}" type="parTrans" cxnId="{52C7B33F-6230-407D-A4D4-87FF481B7816}">
      <dgm:prSet/>
      <dgm:spPr/>
      <dgm:t>
        <a:bodyPr/>
        <a:lstStyle/>
        <a:p>
          <a:endParaRPr lang="ru-RU"/>
        </a:p>
      </dgm:t>
    </dgm:pt>
    <dgm:pt modelId="{75D72D7E-1E18-45EA-9598-25F6C2F9A8AE}" type="sibTrans" cxnId="{52C7B33F-6230-407D-A4D4-87FF481B7816}">
      <dgm:prSet/>
      <dgm:spPr/>
      <dgm:t>
        <a:bodyPr/>
        <a:lstStyle/>
        <a:p>
          <a:endParaRPr lang="ru-RU"/>
        </a:p>
      </dgm:t>
    </dgm:pt>
    <dgm:pt modelId="{A4521914-78AB-4E2D-BB64-F255B026D4A2}">
      <dgm:prSet phldrT="[Текст]" custT="1"/>
      <dgm:spPr/>
      <dgm:t>
        <a:bodyPr/>
        <a:lstStyle/>
        <a:p>
          <a:r>
            <a:rPr lang="ru-RU" sz="1800" dirty="0" smtClean="0"/>
            <a:t>В резервные дни 22 и 23 июня </a:t>
          </a:r>
          <a:endParaRPr lang="ru-RU" sz="1800" dirty="0"/>
        </a:p>
      </dgm:t>
    </dgm:pt>
    <dgm:pt modelId="{0A93EC4E-95AA-4312-B305-02DE8347FEFA}" type="parTrans" cxnId="{3AF5173C-A84D-4667-9560-D6780EF63A8A}">
      <dgm:prSet/>
      <dgm:spPr/>
      <dgm:t>
        <a:bodyPr/>
        <a:lstStyle/>
        <a:p>
          <a:endParaRPr lang="ru-RU"/>
        </a:p>
      </dgm:t>
    </dgm:pt>
    <dgm:pt modelId="{43AAB529-F549-4E24-880B-B8CF2BE1609F}" type="sibTrans" cxnId="{3AF5173C-A84D-4667-9560-D6780EF63A8A}">
      <dgm:prSet/>
      <dgm:spPr/>
      <dgm:t>
        <a:bodyPr/>
        <a:lstStyle/>
        <a:p>
          <a:endParaRPr lang="ru-RU"/>
        </a:p>
      </dgm:t>
    </dgm:pt>
    <dgm:pt modelId="{FDAD70D1-1E44-4E71-9F9A-164A2D7740D9}">
      <dgm:prSet phldrT="[Текст]"/>
      <dgm:spPr/>
      <dgm:t>
        <a:bodyPr/>
        <a:lstStyle/>
        <a:p>
          <a:r>
            <a:rPr lang="ru-RU" dirty="0" smtClean="0"/>
            <a:t>Со следующего года можете пересдавать предметы на более высокий балл</a:t>
          </a:r>
          <a:endParaRPr lang="ru-RU" dirty="0"/>
        </a:p>
      </dgm:t>
    </dgm:pt>
    <dgm:pt modelId="{4C5047D8-09FE-430E-A95E-913E28F76187}" type="parTrans" cxnId="{C2A3B2E1-3422-4091-9DEA-6E43DEC88E96}">
      <dgm:prSet/>
      <dgm:spPr/>
      <dgm:t>
        <a:bodyPr/>
        <a:lstStyle/>
        <a:p>
          <a:endParaRPr lang="ru-RU"/>
        </a:p>
      </dgm:t>
    </dgm:pt>
    <dgm:pt modelId="{5FE4C854-A05D-4896-A5C4-A0885717F9FB}" type="sibTrans" cxnId="{C2A3B2E1-3422-4091-9DEA-6E43DEC88E96}">
      <dgm:prSet/>
      <dgm:spPr/>
      <dgm:t>
        <a:bodyPr/>
        <a:lstStyle/>
        <a:p>
          <a:endParaRPr lang="ru-RU"/>
        </a:p>
      </dgm:t>
    </dgm:pt>
    <dgm:pt modelId="{DC2108B1-14AF-4AB5-B5BE-853E24D800DE}">
      <dgm:prSet phldrT="[Текст]" custT="1"/>
      <dgm:spPr/>
      <dgm:t>
        <a:bodyPr/>
        <a:lstStyle/>
        <a:p>
          <a:r>
            <a:rPr lang="ru-RU" sz="1800" dirty="0" smtClean="0"/>
            <a:t>Заявление подается в РЦОИ</a:t>
          </a:r>
          <a:endParaRPr lang="ru-RU" sz="1800" dirty="0"/>
        </a:p>
      </dgm:t>
    </dgm:pt>
    <dgm:pt modelId="{5253B87A-E2BF-481B-BCFD-17F7CC26557B}" type="parTrans" cxnId="{7EFC099B-7404-49CF-88A2-3B21090EEC0E}">
      <dgm:prSet/>
      <dgm:spPr/>
      <dgm:t>
        <a:bodyPr/>
        <a:lstStyle/>
        <a:p>
          <a:endParaRPr lang="ru-RU"/>
        </a:p>
      </dgm:t>
    </dgm:pt>
    <dgm:pt modelId="{C681C435-BA99-4883-93D7-91FFB3E7F382}" type="sibTrans" cxnId="{7EFC099B-7404-49CF-88A2-3B21090EEC0E}">
      <dgm:prSet/>
      <dgm:spPr/>
      <dgm:t>
        <a:bodyPr/>
        <a:lstStyle/>
        <a:p>
          <a:endParaRPr lang="ru-RU"/>
        </a:p>
      </dgm:t>
    </dgm:pt>
    <dgm:pt modelId="{C61E2006-66B8-4FE5-9EE7-FE4B97999B60}">
      <dgm:prSet/>
      <dgm:spPr/>
      <dgm:t>
        <a:bodyPr/>
        <a:lstStyle/>
        <a:p>
          <a:r>
            <a:rPr lang="ru-RU" dirty="0" smtClean="0"/>
            <a:t>Апелляция</a:t>
          </a:r>
          <a:endParaRPr lang="ru-RU" dirty="0"/>
        </a:p>
      </dgm:t>
    </dgm:pt>
    <dgm:pt modelId="{0B581DFB-8F5A-484B-A52D-C84FC3874BEA}" type="parTrans" cxnId="{F038A5C3-AA7F-4F3D-8EF8-9466710BD923}">
      <dgm:prSet/>
      <dgm:spPr/>
      <dgm:t>
        <a:bodyPr/>
        <a:lstStyle/>
        <a:p>
          <a:endParaRPr lang="ru-RU"/>
        </a:p>
      </dgm:t>
    </dgm:pt>
    <dgm:pt modelId="{EAFD2E91-63DA-4457-A2D0-DF5F739F7683}" type="sibTrans" cxnId="{F038A5C3-AA7F-4F3D-8EF8-9466710BD923}">
      <dgm:prSet/>
      <dgm:spPr/>
      <dgm:t>
        <a:bodyPr/>
        <a:lstStyle/>
        <a:p>
          <a:endParaRPr lang="ru-RU"/>
        </a:p>
      </dgm:t>
    </dgm:pt>
    <dgm:pt modelId="{38AFCEB1-5D1B-46CF-93B5-A4ABC7472C30}">
      <dgm:prSet custT="1"/>
      <dgm:spPr/>
      <dgm:t>
        <a:bodyPr/>
        <a:lstStyle/>
        <a:p>
          <a:r>
            <a:rPr lang="ru-RU" sz="1800" b="0" i="0" dirty="0" smtClean="0"/>
            <a:t>в течение 2 рабочих дней после официального объявления результатов</a:t>
          </a:r>
          <a:endParaRPr lang="ru-RU" sz="1800" dirty="0"/>
        </a:p>
      </dgm:t>
    </dgm:pt>
    <dgm:pt modelId="{BE58BD39-6C72-456C-B6E2-4B1A2FCE641B}" type="parTrans" cxnId="{6DFCF0AA-D99D-465E-B6FC-7DFEF2CF5A23}">
      <dgm:prSet/>
      <dgm:spPr/>
      <dgm:t>
        <a:bodyPr/>
        <a:lstStyle/>
        <a:p>
          <a:endParaRPr lang="ru-RU"/>
        </a:p>
      </dgm:t>
    </dgm:pt>
    <dgm:pt modelId="{70CA7958-26C8-4A9E-9C90-00316734DAAC}" type="sibTrans" cxnId="{6DFCF0AA-D99D-465E-B6FC-7DFEF2CF5A23}">
      <dgm:prSet/>
      <dgm:spPr/>
      <dgm:t>
        <a:bodyPr/>
        <a:lstStyle/>
        <a:p>
          <a:endParaRPr lang="ru-RU"/>
        </a:p>
      </dgm:t>
    </dgm:pt>
    <dgm:pt modelId="{2B0EFB5F-D09B-4C55-AE06-EFC11B89D0E7}">
      <dgm:prSet custT="1"/>
      <dgm:spPr/>
      <dgm:t>
        <a:bodyPr/>
        <a:lstStyle/>
        <a:p>
          <a:r>
            <a:rPr lang="ru-RU" sz="1800" dirty="0" smtClean="0"/>
            <a:t>Заявление подается в гимназии</a:t>
          </a:r>
          <a:endParaRPr lang="ru-RU" sz="1800" dirty="0"/>
        </a:p>
      </dgm:t>
    </dgm:pt>
    <dgm:pt modelId="{1045A182-6287-4BD7-9EA9-B68D5A331809}" type="parTrans" cxnId="{ABD06D6B-AB7B-4C1E-9864-139002BEBF4A}">
      <dgm:prSet/>
      <dgm:spPr/>
      <dgm:t>
        <a:bodyPr/>
        <a:lstStyle/>
        <a:p>
          <a:endParaRPr lang="ru-RU"/>
        </a:p>
      </dgm:t>
    </dgm:pt>
    <dgm:pt modelId="{C74746F9-8248-47EE-8331-7C9E8E89EBA9}" type="sibTrans" cxnId="{ABD06D6B-AB7B-4C1E-9864-139002BEBF4A}">
      <dgm:prSet/>
      <dgm:spPr/>
      <dgm:t>
        <a:bodyPr/>
        <a:lstStyle/>
        <a:p>
          <a:endParaRPr lang="ru-RU"/>
        </a:p>
      </dgm:t>
    </dgm:pt>
    <dgm:pt modelId="{D40F138F-7616-4A65-B3D7-A65540322892}">
      <dgm:prSet/>
      <dgm:spPr/>
      <dgm:t>
        <a:bodyPr/>
        <a:lstStyle/>
        <a:p>
          <a:r>
            <a:rPr lang="ru-RU" dirty="0" smtClean="0"/>
            <a:t>Результат</a:t>
          </a:r>
          <a:endParaRPr lang="ru-RU" dirty="0"/>
        </a:p>
      </dgm:t>
    </dgm:pt>
    <dgm:pt modelId="{32CD5626-9461-45A5-AD80-65EC269D6558}" type="parTrans" cxnId="{98383B07-5205-4774-B8B8-E40185BDD7F1}">
      <dgm:prSet/>
      <dgm:spPr/>
      <dgm:t>
        <a:bodyPr/>
        <a:lstStyle/>
        <a:p>
          <a:endParaRPr lang="ru-RU"/>
        </a:p>
      </dgm:t>
    </dgm:pt>
    <dgm:pt modelId="{0D22382A-58B8-485B-B8F5-09D00DE9A64F}" type="sibTrans" cxnId="{98383B07-5205-4774-B8B8-E40185BDD7F1}">
      <dgm:prSet/>
      <dgm:spPr/>
      <dgm:t>
        <a:bodyPr/>
        <a:lstStyle/>
        <a:p>
          <a:endParaRPr lang="ru-RU"/>
        </a:p>
      </dgm:t>
    </dgm:pt>
    <dgm:pt modelId="{F98B9DFC-6915-4AFF-A2FB-0D4EAAB4D5E6}">
      <dgm:prSet custT="1"/>
      <dgm:spPr/>
      <dgm:t>
        <a:bodyPr/>
        <a:lstStyle/>
        <a:p>
          <a:r>
            <a:rPr lang="ru-RU" sz="1800" b="0" i="0" dirty="0" smtClean="0"/>
            <a:t>Результаты ЕГЭ каждого участника заносятся в федеральную информационную систему, </a:t>
          </a:r>
          <a:r>
            <a:rPr lang="ru-RU" sz="1800" b="1" i="0" dirty="0" smtClean="0"/>
            <a:t>бумажных свидетельств о результатах ЕГЭ не предусмотрено</a:t>
          </a:r>
          <a:r>
            <a:rPr lang="ru-RU" sz="1800" b="0" i="0" dirty="0" smtClean="0"/>
            <a:t>.</a:t>
          </a:r>
          <a:endParaRPr lang="ru-RU" sz="1800" dirty="0"/>
        </a:p>
      </dgm:t>
    </dgm:pt>
    <dgm:pt modelId="{0714EAD1-CFE7-46B2-BC02-C567176A4E1E}" type="parTrans" cxnId="{F383AF6B-A39E-4274-AE2A-C2B862CC0922}">
      <dgm:prSet/>
      <dgm:spPr/>
      <dgm:t>
        <a:bodyPr/>
        <a:lstStyle/>
        <a:p>
          <a:endParaRPr lang="ru-RU"/>
        </a:p>
      </dgm:t>
    </dgm:pt>
    <dgm:pt modelId="{67B63A78-7AA9-4DD3-B2E3-BA47BC56B9C4}" type="sibTrans" cxnId="{F383AF6B-A39E-4274-AE2A-C2B862CC0922}">
      <dgm:prSet/>
      <dgm:spPr/>
      <dgm:t>
        <a:bodyPr/>
        <a:lstStyle/>
        <a:p>
          <a:endParaRPr lang="ru-RU"/>
        </a:p>
      </dgm:t>
    </dgm:pt>
    <dgm:pt modelId="{F7C637E2-12B0-412F-88DB-47CAB4A69F7A}">
      <dgm:prSet phldrT="[Текст]" custT="1"/>
      <dgm:spPr/>
      <dgm:t>
        <a:bodyPr/>
        <a:lstStyle/>
        <a:p>
          <a:r>
            <a:rPr lang="ru-RU" sz="1800" b="0" i="0" dirty="0" smtClean="0"/>
            <a:t>Пересдача «2» по выборным предметам предусмотрена только через год.</a:t>
          </a:r>
          <a:endParaRPr lang="ru-RU" sz="1800" dirty="0"/>
        </a:p>
      </dgm:t>
    </dgm:pt>
    <dgm:pt modelId="{091FBA30-9369-4961-9555-729C99F2160A}" type="parTrans" cxnId="{5853142B-4700-45E2-A765-D0E213C846C3}">
      <dgm:prSet/>
      <dgm:spPr/>
      <dgm:t>
        <a:bodyPr/>
        <a:lstStyle/>
        <a:p>
          <a:endParaRPr lang="ru-RU"/>
        </a:p>
      </dgm:t>
    </dgm:pt>
    <dgm:pt modelId="{F709DCAF-67A9-4CE4-88F4-55C591B0A153}" type="sibTrans" cxnId="{5853142B-4700-45E2-A765-D0E213C846C3}">
      <dgm:prSet/>
      <dgm:spPr/>
      <dgm:t>
        <a:bodyPr/>
        <a:lstStyle/>
        <a:p>
          <a:endParaRPr lang="ru-RU"/>
        </a:p>
      </dgm:t>
    </dgm:pt>
    <dgm:pt modelId="{C00BCE25-D3FC-4038-B4BE-10961A2BDC43}" type="pres">
      <dgm:prSet presAssocID="{1BFFDAF8-8FB3-4447-B98A-91C2DE1868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2AF10C-CA5D-49C4-B6CF-821F4FC444E3}" type="pres">
      <dgm:prSet presAssocID="{25A3894B-3CFF-4A84-B008-CB9459D696DB}" presName="linNode" presStyleCnt="0"/>
      <dgm:spPr/>
    </dgm:pt>
    <dgm:pt modelId="{E9F2CE64-3528-44C7-95DC-4EC304E2EF60}" type="pres">
      <dgm:prSet presAssocID="{25A3894B-3CFF-4A84-B008-CB9459D696DB}" presName="parentText" presStyleLbl="node1" presStyleIdx="0" presStyleCnt="5" custScaleY="614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419F3-F313-4A86-9361-7D71EBDD02D5}" type="pres">
      <dgm:prSet presAssocID="{25A3894B-3CFF-4A84-B008-CB9459D696DB}" presName="descendantText" presStyleLbl="alignAccFollowNode1" presStyleIdx="0" presStyleCnt="5" custScaleY="46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508DE-6A2E-4C29-985D-CFB60DE7B1C5}" type="pres">
      <dgm:prSet presAssocID="{DBA0A0E6-E224-4A24-85C3-3EE5C36EE0E3}" presName="sp" presStyleCnt="0"/>
      <dgm:spPr/>
    </dgm:pt>
    <dgm:pt modelId="{FD8EFA64-C309-4B17-B5F3-B8F1B390BE86}" type="pres">
      <dgm:prSet presAssocID="{6B51E1E5-8087-47E4-8085-071EAEDA9934}" presName="linNode" presStyleCnt="0"/>
      <dgm:spPr/>
    </dgm:pt>
    <dgm:pt modelId="{40716CE6-E059-4F3A-9741-76283216C237}" type="pres">
      <dgm:prSet presAssocID="{6B51E1E5-8087-47E4-8085-071EAEDA9934}" presName="parentText" presStyleLbl="node1" presStyleIdx="1" presStyleCnt="5" custScaleY="680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90321-32FD-4CEA-B80F-14E557BD81F9}" type="pres">
      <dgm:prSet presAssocID="{6B51E1E5-8087-47E4-8085-071EAEDA9934}" presName="descendantText" presStyleLbl="alignAccFollowNode1" presStyleIdx="1" presStyleCnt="5" custScaleY="65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609639-DB22-4F16-9D1A-C581A30B5FBF}" type="pres">
      <dgm:prSet presAssocID="{75D72D7E-1E18-45EA-9598-25F6C2F9A8AE}" presName="sp" presStyleCnt="0"/>
      <dgm:spPr/>
    </dgm:pt>
    <dgm:pt modelId="{17D2BD7E-0899-43D5-9DED-299138200440}" type="pres">
      <dgm:prSet presAssocID="{FDAD70D1-1E44-4E71-9F9A-164A2D7740D9}" presName="linNode" presStyleCnt="0"/>
      <dgm:spPr/>
    </dgm:pt>
    <dgm:pt modelId="{0979C13C-35C0-47BC-9AE5-BD80C7D35E05}" type="pres">
      <dgm:prSet presAssocID="{FDAD70D1-1E44-4E71-9F9A-164A2D7740D9}" presName="parentText" presStyleLbl="node1" presStyleIdx="2" presStyleCnt="5" custScaleY="787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27911-D718-4494-B5A1-7483FB9997A7}" type="pres">
      <dgm:prSet presAssocID="{FDAD70D1-1E44-4E71-9F9A-164A2D7740D9}" presName="descendantText" presStyleLbl="alignAccFollowNode1" presStyleIdx="2" presStyleCnt="5" custScaleY="73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66FB6-E317-4EFE-A281-2BCFC1221BE2}" type="pres">
      <dgm:prSet presAssocID="{5FE4C854-A05D-4896-A5C4-A0885717F9FB}" presName="sp" presStyleCnt="0"/>
      <dgm:spPr/>
    </dgm:pt>
    <dgm:pt modelId="{688F92D3-B80C-41F6-8F21-7A9A767C8FF7}" type="pres">
      <dgm:prSet presAssocID="{C61E2006-66B8-4FE5-9EE7-FE4B97999B60}" presName="linNode" presStyleCnt="0"/>
      <dgm:spPr/>
    </dgm:pt>
    <dgm:pt modelId="{AA72E697-ADCC-4F41-8037-5208492A675A}" type="pres">
      <dgm:prSet presAssocID="{C61E2006-66B8-4FE5-9EE7-FE4B97999B60}" presName="parentText" presStyleLbl="node1" presStyleIdx="3" presStyleCnt="5" custScaleY="700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B44BA-0B72-4C81-833A-57F12FB288B9}" type="pres">
      <dgm:prSet presAssocID="{C61E2006-66B8-4FE5-9EE7-FE4B97999B60}" presName="descendantText" presStyleLbl="alignAccFollowNode1" presStyleIdx="3" presStyleCnt="5" custScaleY="78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FCA812-8518-4ED7-AC65-290726238AD3}" type="pres">
      <dgm:prSet presAssocID="{EAFD2E91-63DA-4457-A2D0-DF5F739F7683}" presName="sp" presStyleCnt="0"/>
      <dgm:spPr/>
    </dgm:pt>
    <dgm:pt modelId="{8947D776-9865-4DCA-9021-B9196B52EE45}" type="pres">
      <dgm:prSet presAssocID="{D40F138F-7616-4A65-B3D7-A65540322892}" presName="linNode" presStyleCnt="0"/>
      <dgm:spPr/>
    </dgm:pt>
    <dgm:pt modelId="{9ECD3F88-6BD0-41CD-AF4A-54B5383A7ADE}" type="pres">
      <dgm:prSet presAssocID="{D40F138F-7616-4A65-B3D7-A65540322892}" presName="parentText" presStyleLbl="node1" presStyleIdx="4" presStyleCnt="5" custScaleY="542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5F66A-2EB4-455E-A453-C53F5420CC33}" type="pres">
      <dgm:prSet presAssocID="{D40F138F-7616-4A65-B3D7-A65540322892}" presName="descendantText" presStyleLbl="alignAccFollowNode1" presStyleIdx="4" presStyleCnt="5" custScaleY="81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43AFCF-16DD-4619-AC2B-D1AD8149D759}" type="presOf" srcId="{6B51E1E5-8087-47E4-8085-071EAEDA9934}" destId="{40716CE6-E059-4F3A-9741-76283216C237}" srcOrd="0" destOrd="0" presId="urn:microsoft.com/office/officeart/2005/8/layout/vList5"/>
    <dgm:cxn modelId="{C1EC385C-82CB-40ED-8BEB-D43937AF29F3}" type="presOf" srcId="{A4521914-78AB-4E2D-BB64-F255B026D4A2}" destId="{85990321-32FD-4CEA-B80F-14E557BD81F9}" srcOrd="0" destOrd="0" presId="urn:microsoft.com/office/officeart/2005/8/layout/vList5"/>
    <dgm:cxn modelId="{B6AE6282-1483-4B12-A4AF-000FB7BD6E03}" type="presOf" srcId="{F98B9DFC-6915-4AFF-A2FB-0D4EAAB4D5E6}" destId="{A255F66A-2EB4-455E-A453-C53F5420CC33}" srcOrd="0" destOrd="0" presId="urn:microsoft.com/office/officeart/2005/8/layout/vList5"/>
    <dgm:cxn modelId="{B16BE44F-17E8-4CC9-9EF5-2CEE85CEAC09}" type="presOf" srcId="{FDAD70D1-1E44-4E71-9F9A-164A2D7740D9}" destId="{0979C13C-35C0-47BC-9AE5-BD80C7D35E05}" srcOrd="0" destOrd="0" presId="urn:microsoft.com/office/officeart/2005/8/layout/vList5"/>
    <dgm:cxn modelId="{B688CFAD-D503-49DA-94BE-FD725F78F4CC}" type="presOf" srcId="{2B0EFB5F-D09B-4C55-AE06-EFC11B89D0E7}" destId="{A01B44BA-0B72-4C81-833A-57F12FB288B9}" srcOrd="0" destOrd="1" presId="urn:microsoft.com/office/officeart/2005/8/layout/vList5"/>
    <dgm:cxn modelId="{E741FE89-D799-47C2-9626-9D1E761F6B3F}" type="presOf" srcId="{DC2108B1-14AF-4AB5-B5BE-853E24D800DE}" destId="{AC927911-D718-4494-B5A1-7483FB9997A7}" srcOrd="0" destOrd="0" presId="urn:microsoft.com/office/officeart/2005/8/layout/vList5"/>
    <dgm:cxn modelId="{7623F956-6975-41DC-BBF3-169CB7E59410}" type="presOf" srcId="{1BFFDAF8-8FB3-4447-B98A-91C2DE186813}" destId="{C00BCE25-D3FC-4038-B4BE-10961A2BDC43}" srcOrd="0" destOrd="0" presId="urn:microsoft.com/office/officeart/2005/8/layout/vList5"/>
    <dgm:cxn modelId="{3AF5173C-A84D-4667-9560-D6780EF63A8A}" srcId="{6B51E1E5-8087-47E4-8085-071EAEDA9934}" destId="{A4521914-78AB-4E2D-BB64-F255B026D4A2}" srcOrd="0" destOrd="0" parTransId="{0A93EC4E-95AA-4312-B305-02DE8347FEFA}" sibTransId="{43AAB529-F549-4E24-880B-B8CF2BE1609F}"/>
    <dgm:cxn modelId="{F038A5C3-AA7F-4F3D-8EF8-9466710BD923}" srcId="{1BFFDAF8-8FB3-4447-B98A-91C2DE186813}" destId="{C61E2006-66B8-4FE5-9EE7-FE4B97999B60}" srcOrd="3" destOrd="0" parTransId="{0B581DFB-8F5A-484B-A52D-C84FC3874BEA}" sibTransId="{EAFD2E91-63DA-4457-A2D0-DF5F739F7683}"/>
    <dgm:cxn modelId="{5A072697-8578-45F0-AD25-BF06CC75B4A1}" type="presOf" srcId="{25A3894B-3CFF-4A84-B008-CB9459D696DB}" destId="{E9F2CE64-3528-44C7-95DC-4EC304E2EF60}" srcOrd="0" destOrd="0" presId="urn:microsoft.com/office/officeart/2005/8/layout/vList5"/>
    <dgm:cxn modelId="{C2A3B2E1-3422-4091-9DEA-6E43DEC88E96}" srcId="{1BFFDAF8-8FB3-4447-B98A-91C2DE186813}" destId="{FDAD70D1-1E44-4E71-9F9A-164A2D7740D9}" srcOrd="2" destOrd="0" parTransId="{4C5047D8-09FE-430E-A95E-913E28F76187}" sibTransId="{5FE4C854-A05D-4896-A5C4-A0885717F9FB}"/>
    <dgm:cxn modelId="{ABD06D6B-AB7B-4C1E-9864-139002BEBF4A}" srcId="{C61E2006-66B8-4FE5-9EE7-FE4B97999B60}" destId="{2B0EFB5F-D09B-4C55-AE06-EFC11B89D0E7}" srcOrd="1" destOrd="0" parTransId="{1045A182-6287-4BD7-9EA9-B68D5A331809}" sibTransId="{C74746F9-8248-47EE-8331-7C9E8E89EBA9}"/>
    <dgm:cxn modelId="{6DFCF0AA-D99D-465E-B6FC-7DFEF2CF5A23}" srcId="{C61E2006-66B8-4FE5-9EE7-FE4B97999B60}" destId="{38AFCEB1-5D1B-46CF-93B5-A4ABC7472C30}" srcOrd="0" destOrd="0" parTransId="{BE58BD39-6C72-456C-B6E2-4B1A2FCE641B}" sibTransId="{70CA7958-26C8-4A9E-9C90-00316734DAAC}"/>
    <dgm:cxn modelId="{F6982517-B688-46A0-B7F8-13A69D90D1FF}" type="presOf" srcId="{38AFCEB1-5D1B-46CF-93B5-A4ABC7472C30}" destId="{A01B44BA-0B72-4C81-833A-57F12FB288B9}" srcOrd="0" destOrd="0" presId="urn:microsoft.com/office/officeart/2005/8/layout/vList5"/>
    <dgm:cxn modelId="{F383AF6B-A39E-4274-AE2A-C2B862CC0922}" srcId="{D40F138F-7616-4A65-B3D7-A65540322892}" destId="{F98B9DFC-6915-4AFF-A2FB-0D4EAAB4D5E6}" srcOrd="0" destOrd="0" parTransId="{0714EAD1-CFE7-46B2-BC02-C567176A4E1E}" sibTransId="{67B63A78-7AA9-4DD3-B2E3-BA47BC56B9C4}"/>
    <dgm:cxn modelId="{5853142B-4700-45E2-A765-D0E213C846C3}" srcId="{6B51E1E5-8087-47E4-8085-071EAEDA9934}" destId="{F7C637E2-12B0-412F-88DB-47CAB4A69F7A}" srcOrd="1" destOrd="0" parTransId="{091FBA30-9369-4961-9555-729C99F2160A}" sibTransId="{F709DCAF-67A9-4CE4-88F4-55C591B0A153}"/>
    <dgm:cxn modelId="{A7B92261-5CE2-4A3F-A23B-A7C4EF636437}" type="presOf" srcId="{BCB7C13A-E38C-4956-A73D-04BEC74DFDDB}" destId="{EAE419F3-F313-4A86-9361-7D71EBDD02D5}" srcOrd="0" destOrd="0" presId="urn:microsoft.com/office/officeart/2005/8/layout/vList5"/>
    <dgm:cxn modelId="{52C7B33F-6230-407D-A4D4-87FF481B7816}" srcId="{1BFFDAF8-8FB3-4447-B98A-91C2DE186813}" destId="{6B51E1E5-8087-47E4-8085-071EAEDA9934}" srcOrd="1" destOrd="0" parTransId="{BAC5D697-A1AB-479E-A677-D20619612C46}" sibTransId="{75D72D7E-1E18-45EA-9598-25F6C2F9A8AE}"/>
    <dgm:cxn modelId="{915C613C-0327-4CC5-AE14-06641EF4B6A1}" srcId="{25A3894B-3CFF-4A84-B008-CB9459D696DB}" destId="{BCB7C13A-E38C-4956-A73D-04BEC74DFDDB}" srcOrd="0" destOrd="0" parTransId="{7B4CF4B9-1D94-43E5-9B1B-D0BBEAA801EE}" sibTransId="{AB1287F9-DBFC-43B3-B5C0-0ABACF128164}"/>
    <dgm:cxn modelId="{9978A681-5EEB-4D08-86EB-B7F3AFD19847}" type="presOf" srcId="{C61E2006-66B8-4FE5-9EE7-FE4B97999B60}" destId="{AA72E697-ADCC-4F41-8037-5208492A675A}" srcOrd="0" destOrd="0" presId="urn:microsoft.com/office/officeart/2005/8/layout/vList5"/>
    <dgm:cxn modelId="{EC048898-3BE8-438E-8CA4-7EFFA034DC72}" srcId="{1BFFDAF8-8FB3-4447-B98A-91C2DE186813}" destId="{25A3894B-3CFF-4A84-B008-CB9459D696DB}" srcOrd="0" destOrd="0" parTransId="{B172F605-683A-4179-9907-18C8D941D41C}" sibTransId="{DBA0A0E6-E224-4A24-85C3-3EE5C36EE0E3}"/>
    <dgm:cxn modelId="{9ACC8F72-E698-4C62-9407-AF1FB997A071}" type="presOf" srcId="{D40F138F-7616-4A65-B3D7-A65540322892}" destId="{9ECD3F88-6BD0-41CD-AF4A-54B5383A7ADE}" srcOrd="0" destOrd="0" presId="urn:microsoft.com/office/officeart/2005/8/layout/vList5"/>
    <dgm:cxn modelId="{7EFC099B-7404-49CF-88A2-3B21090EEC0E}" srcId="{FDAD70D1-1E44-4E71-9F9A-164A2D7740D9}" destId="{DC2108B1-14AF-4AB5-B5BE-853E24D800DE}" srcOrd="0" destOrd="0" parTransId="{5253B87A-E2BF-481B-BCFD-17F7CC26557B}" sibTransId="{C681C435-BA99-4883-93D7-91FFB3E7F382}"/>
    <dgm:cxn modelId="{EA457F11-F2C6-4523-A9E8-1C4A480585E4}" type="presOf" srcId="{F7C637E2-12B0-412F-88DB-47CAB4A69F7A}" destId="{85990321-32FD-4CEA-B80F-14E557BD81F9}" srcOrd="0" destOrd="1" presId="urn:microsoft.com/office/officeart/2005/8/layout/vList5"/>
    <dgm:cxn modelId="{98383B07-5205-4774-B8B8-E40185BDD7F1}" srcId="{1BFFDAF8-8FB3-4447-B98A-91C2DE186813}" destId="{D40F138F-7616-4A65-B3D7-A65540322892}" srcOrd="4" destOrd="0" parTransId="{32CD5626-9461-45A5-AD80-65EC269D6558}" sibTransId="{0D22382A-58B8-485B-B8F5-09D00DE9A64F}"/>
    <dgm:cxn modelId="{E65F31B3-C793-47B0-8BD1-D482FFEC2D21}" type="presParOf" srcId="{C00BCE25-D3FC-4038-B4BE-10961A2BDC43}" destId="{1A2AF10C-CA5D-49C4-B6CF-821F4FC444E3}" srcOrd="0" destOrd="0" presId="urn:microsoft.com/office/officeart/2005/8/layout/vList5"/>
    <dgm:cxn modelId="{9D33BE70-6717-4C0B-B5E3-4E3996C4C23E}" type="presParOf" srcId="{1A2AF10C-CA5D-49C4-B6CF-821F4FC444E3}" destId="{E9F2CE64-3528-44C7-95DC-4EC304E2EF60}" srcOrd="0" destOrd="0" presId="urn:microsoft.com/office/officeart/2005/8/layout/vList5"/>
    <dgm:cxn modelId="{1CA98F13-6083-45CC-9531-68E381BF8B37}" type="presParOf" srcId="{1A2AF10C-CA5D-49C4-B6CF-821F4FC444E3}" destId="{EAE419F3-F313-4A86-9361-7D71EBDD02D5}" srcOrd="1" destOrd="0" presId="urn:microsoft.com/office/officeart/2005/8/layout/vList5"/>
    <dgm:cxn modelId="{A3C6BB45-2946-4E4E-BCCE-368CAC3DA174}" type="presParOf" srcId="{C00BCE25-D3FC-4038-B4BE-10961A2BDC43}" destId="{463508DE-6A2E-4C29-985D-CFB60DE7B1C5}" srcOrd="1" destOrd="0" presId="urn:microsoft.com/office/officeart/2005/8/layout/vList5"/>
    <dgm:cxn modelId="{3AF56D1D-029D-4BDE-84DA-455C6EE25DB0}" type="presParOf" srcId="{C00BCE25-D3FC-4038-B4BE-10961A2BDC43}" destId="{FD8EFA64-C309-4B17-B5F3-B8F1B390BE86}" srcOrd="2" destOrd="0" presId="urn:microsoft.com/office/officeart/2005/8/layout/vList5"/>
    <dgm:cxn modelId="{05EC3B22-3DE2-4422-B8CE-ED187E2BBBBA}" type="presParOf" srcId="{FD8EFA64-C309-4B17-B5F3-B8F1B390BE86}" destId="{40716CE6-E059-4F3A-9741-76283216C237}" srcOrd="0" destOrd="0" presId="urn:microsoft.com/office/officeart/2005/8/layout/vList5"/>
    <dgm:cxn modelId="{9197FFF4-6E5A-476C-AB9E-36578C9D887F}" type="presParOf" srcId="{FD8EFA64-C309-4B17-B5F3-B8F1B390BE86}" destId="{85990321-32FD-4CEA-B80F-14E557BD81F9}" srcOrd="1" destOrd="0" presId="urn:microsoft.com/office/officeart/2005/8/layout/vList5"/>
    <dgm:cxn modelId="{17515DEB-312A-4CF3-9235-67655017D328}" type="presParOf" srcId="{C00BCE25-D3FC-4038-B4BE-10961A2BDC43}" destId="{B9609639-DB22-4F16-9D1A-C581A30B5FBF}" srcOrd="3" destOrd="0" presId="urn:microsoft.com/office/officeart/2005/8/layout/vList5"/>
    <dgm:cxn modelId="{AFC004C8-00F3-4E91-AE2F-E6603CA2B789}" type="presParOf" srcId="{C00BCE25-D3FC-4038-B4BE-10961A2BDC43}" destId="{17D2BD7E-0899-43D5-9DED-299138200440}" srcOrd="4" destOrd="0" presId="urn:microsoft.com/office/officeart/2005/8/layout/vList5"/>
    <dgm:cxn modelId="{8D78AE9C-EA66-4031-94E8-C721F84FA5CE}" type="presParOf" srcId="{17D2BD7E-0899-43D5-9DED-299138200440}" destId="{0979C13C-35C0-47BC-9AE5-BD80C7D35E05}" srcOrd="0" destOrd="0" presId="urn:microsoft.com/office/officeart/2005/8/layout/vList5"/>
    <dgm:cxn modelId="{B594E052-DF36-4A28-9897-8977845389C9}" type="presParOf" srcId="{17D2BD7E-0899-43D5-9DED-299138200440}" destId="{AC927911-D718-4494-B5A1-7483FB9997A7}" srcOrd="1" destOrd="0" presId="urn:microsoft.com/office/officeart/2005/8/layout/vList5"/>
    <dgm:cxn modelId="{3F089C58-7EC3-45F8-A4A1-87DD697E3B1F}" type="presParOf" srcId="{C00BCE25-D3FC-4038-B4BE-10961A2BDC43}" destId="{1C666FB6-E317-4EFE-A281-2BCFC1221BE2}" srcOrd="5" destOrd="0" presId="urn:microsoft.com/office/officeart/2005/8/layout/vList5"/>
    <dgm:cxn modelId="{1BC6AB30-D4B6-48FB-ACED-46F90ECCA458}" type="presParOf" srcId="{C00BCE25-D3FC-4038-B4BE-10961A2BDC43}" destId="{688F92D3-B80C-41F6-8F21-7A9A767C8FF7}" srcOrd="6" destOrd="0" presId="urn:microsoft.com/office/officeart/2005/8/layout/vList5"/>
    <dgm:cxn modelId="{9BC1B027-5EB0-4006-8936-29C069FE86DB}" type="presParOf" srcId="{688F92D3-B80C-41F6-8F21-7A9A767C8FF7}" destId="{AA72E697-ADCC-4F41-8037-5208492A675A}" srcOrd="0" destOrd="0" presId="urn:microsoft.com/office/officeart/2005/8/layout/vList5"/>
    <dgm:cxn modelId="{B630C126-6DB3-4659-9AFB-2C5EAD74CEC6}" type="presParOf" srcId="{688F92D3-B80C-41F6-8F21-7A9A767C8FF7}" destId="{A01B44BA-0B72-4C81-833A-57F12FB288B9}" srcOrd="1" destOrd="0" presId="urn:microsoft.com/office/officeart/2005/8/layout/vList5"/>
    <dgm:cxn modelId="{3DA20661-7DB9-4890-8AAB-E557E7815AF5}" type="presParOf" srcId="{C00BCE25-D3FC-4038-B4BE-10961A2BDC43}" destId="{2CFCA812-8518-4ED7-AC65-290726238AD3}" srcOrd="7" destOrd="0" presId="urn:microsoft.com/office/officeart/2005/8/layout/vList5"/>
    <dgm:cxn modelId="{C0288B70-A7A3-450A-9E0B-B314B6D59FCB}" type="presParOf" srcId="{C00BCE25-D3FC-4038-B4BE-10961A2BDC43}" destId="{8947D776-9865-4DCA-9021-B9196B52EE45}" srcOrd="8" destOrd="0" presId="urn:microsoft.com/office/officeart/2005/8/layout/vList5"/>
    <dgm:cxn modelId="{D85C58D2-CAAD-422F-8406-F32DCBB5E1C0}" type="presParOf" srcId="{8947D776-9865-4DCA-9021-B9196B52EE45}" destId="{9ECD3F88-6BD0-41CD-AF4A-54B5383A7ADE}" srcOrd="0" destOrd="0" presId="urn:microsoft.com/office/officeart/2005/8/layout/vList5"/>
    <dgm:cxn modelId="{40A947B2-045B-450B-B4F7-6A11C8DDCFF6}" type="presParOf" srcId="{8947D776-9865-4DCA-9021-B9196B52EE45}" destId="{A255F66A-2EB4-455E-A453-C53F5420CC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0210B82-780A-4D4A-A074-629515C72AB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1987DC-B9AB-4AF3-B634-6B5459972B5C}">
      <dgm:prSet phldrT="[Текст]"/>
      <dgm:spPr/>
      <dgm:t>
        <a:bodyPr/>
        <a:lstStyle/>
        <a:p>
          <a:r>
            <a:rPr lang="ru-RU" dirty="0" smtClean="0"/>
            <a:t>Перевод первичных баллов </a:t>
          </a:r>
          <a:br>
            <a:rPr lang="ru-RU" dirty="0" smtClean="0"/>
          </a:br>
          <a:r>
            <a:rPr lang="ru-RU" dirty="0" smtClean="0"/>
            <a:t>в тестовые  </a:t>
          </a:r>
          <a:endParaRPr lang="ru-RU" dirty="0"/>
        </a:p>
      </dgm:t>
    </dgm:pt>
    <dgm:pt modelId="{78FB722B-301D-4541-838B-05C8BC298D9C}" type="parTrans" cxnId="{98BDCE54-BC74-42AA-BC16-40E0A8E4E67B}">
      <dgm:prSet/>
      <dgm:spPr/>
      <dgm:t>
        <a:bodyPr/>
        <a:lstStyle/>
        <a:p>
          <a:endParaRPr lang="ru-RU"/>
        </a:p>
      </dgm:t>
    </dgm:pt>
    <dgm:pt modelId="{D23CCC37-9758-46BA-89DA-42BF6865C501}" type="sibTrans" cxnId="{98BDCE54-BC74-42AA-BC16-40E0A8E4E67B}">
      <dgm:prSet/>
      <dgm:spPr/>
      <dgm:t>
        <a:bodyPr/>
        <a:lstStyle/>
        <a:p>
          <a:endParaRPr lang="ru-RU"/>
        </a:p>
      </dgm:t>
    </dgm:pt>
    <dgm:pt modelId="{67F88DA6-CD82-4D52-822F-BBDAB49E5238}">
      <dgm:prSet phldrT="[Текст]"/>
      <dgm:spPr/>
      <dgm:t>
        <a:bodyPr/>
        <a:lstStyle/>
        <a:p>
          <a:r>
            <a:rPr lang="ru-RU" b="1" dirty="0" smtClean="0"/>
            <a:t>Производится в соответствии с публикуемыми заранее таблицами по каждому предмету.</a:t>
          </a:r>
        </a:p>
        <a:p>
          <a:r>
            <a:rPr lang="en-US" b="1" dirty="0" smtClean="0"/>
            <a:t>http://www.ege.edu.ru/ru/main/scaling</a:t>
          </a:r>
          <a:endParaRPr lang="ru-RU" dirty="0"/>
        </a:p>
      </dgm:t>
    </dgm:pt>
    <dgm:pt modelId="{5F27CB31-AF74-4BDE-AC71-8B94E38B3329}" type="parTrans" cxnId="{F684A0FB-38E1-41B3-AFE4-9AEF7324B8E1}">
      <dgm:prSet/>
      <dgm:spPr/>
      <dgm:t>
        <a:bodyPr/>
        <a:lstStyle/>
        <a:p>
          <a:endParaRPr lang="ru-RU"/>
        </a:p>
      </dgm:t>
    </dgm:pt>
    <dgm:pt modelId="{0F239F1F-B575-4DA2-9353-2EBAC1085CF4}" type="sibTrans" cxnId="{F684A0FB-38E1-41B3-AFE4-9AEF7324B8E1}">
      <dgm:prSet/>
      <dgm:spPr/>
      <dgm:t>
        <a:bodyPr/>
        <a:lstStyle/>
        <a:p>
          <a:endParaRPr lang="ru-RU"/>
        </a:p>
      </dgm:t>
    </dgm:pt>
    <dgm:pt modelId="{F675752B-590D-482D-A03C-42BAEE429B63}" type="pres">
      <dgm:prSet presAssocID="{60210B82-780A-4D4A-A074-629515C72A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DA423C-9EEE-403E-9071-C8A52F7F666D}" type="pres">
      <dgm:prSet presAssocID="{B01987DC-B9AB-4AF3-B634-6B5459972B5C}" presName="boxAndChildren" presStyleCnt="0"/>
      <dgm:spPr/>
    </dgm:pt>
    <dgm:pt modelId="{FE7BD4B2-444A-4E7E-B34F-42D794720EB3}" type="pres">
      <dgm:prSet presAssocID="{B01987DC-B9AB-4AF3-B634-6B5459972B5C}" presName="parentTextBox" presStyleLbl="node1" presStyleIdx="0" presStyleCnt="1"/>
      <dgm:spPr/>
      <dgm:t>
        <a:bodyPr/>
        <a:lstStyle/>
        <a:p>
          <a:endParaRPr lang="ru-RU"/>
        </a:p>
      </dgm:t>
    </dgm:pt>
    <dgm:pt modelId="{9ED98094-6359-44FC-AA67-CE033673D148}" type="pres">
      <dgm:prSet presAssocID="{B01987DC-B9AB-4AF3-B634-6B5459972B5C}" presName="entireBox" presStyleLbl="node1" presStyleIdx="0" presStyleCnt="1" custLinFactNeighborX="-901" custLinFactNeighborY="-4255"/>
      <dgm:spPr/>
      <dgm:t>
        <a:bodyPr/>
        <a:lstStyle/>
        <a:p>
          <a:endParaRPr lang="ru-RU"/>
        </a:p>
      </dgm:t>
    </dgm:pt>
    <dgm:pt modelId="{F99925FC-2D56-4474-ABC5-B35275F7BEBE}" type="pres">
      <dgm:prSet presAssocID="{B01987DC-B9AB-4AF3-B634-6B5459972B5C}" presName="descendantBox" presStyleCnt="0"/>
      <dgm:spPr/>
    </dgm:pt>
    <dgm:pt modelId="{0318D4AF-5BFA-4EDF-9DEA-94E4F52F929C}" type="pres">
      <dgm:prSet presAssocID="{67F88DA6-CD82-4D52-822F-BBDAB49E5238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84A0FB-38E1-41B3-AFE4-9AEF7324B8E1}" srcId="{B01987DC-B9AB-4AF3-B634-6B5459972B5C}" destId="{67F88DA6-CD82-4D52-822F-BBDAB49E5238}" srcOrd="0" destOrd="0" parTransId="{5F27CB31-AF74-4BDE-AC71-8B94E38B3329}" sibTransId="{0F239F1F-B575-4DA2-9353-2EBAC1085CF4}"/>
    <dgm:cxn modelId="{6BB8E1AE-5C7C-449A-953F-2BE7B82042D4}" type="presOf" srcId="{60210B82-780A-4D4A-A074-629515C72AB6}" destId="{F675752B-590D-482D-A03C-42BAEE429B63}" srcOrd="0" destOrd="0" presId="urn:microsoft.com/office/officeart/2005/8/layout/process4"/>
    <dgm:cxn modelId="{B7F41E20-BB73-4BA0-8F52-24ED72F9E5E4}" type="presOf" srcId="{67F88DA6-CD82-4D52-822F-BBDAB49E5238}" destId="{0318D4AF-5BFA-4EDF-9DEA-94E4F52F929C}" srcOrd="0" destOrd="0" presId="urn:microsoft.com/office/officeart/2005/8/layout/process4"/>
    <dgm:cxn modelId="{AAA98A5D-18A2-4126-AB7F-6E627569109B}" type="presOf" srcId="{B01987DC-B9AB-4AF3-B634-6B5459972B5C}" destId="{FE7BD4B2-444A-4E7E-B34F-42D794720EB3}" srcOrd="0" destOrd="0" presId="urn:microsoft.com/office/officeart/2005/8/layout/process4"/>
    <dgm:cxn modelId="{61EEC4C0-3D31-4262-9108-41EDD73DF0F4}" type="presOf" srcId="{B01987DC-B9AB-4AF3-B634-6B5459972B5C}" destId="{9ED98094-6359-44FC-AA67-CE033673D148}" srcOrd="1" destOrd="0" presId="urn:microsoft.com/office/officeart/2005/8/layout/process4"/>
    <dgm:cxn modelId="{98BDCE54-BC74-42AA-BC16-40E0A8E4E67B}" srcId="{60210B82-780A-4D4A-A074-629515C72AB6}" destId="{B01987DC-B9AB-4AF3-B634-6B5459972B5C}" srcOrd="0" destOrd="0" parTransId="{78FB722B-301D-4541-838B-05C8BC298D9C}" sibTransId="{D23CCC37-9758-46BA-89DA-42BF6865C501}"/>
    <dgm:cxn modelId="{419FD896-CD48-4D9A-B907-2434163CA938}" type="presParOf" srcId="{F675752B-590D-482D-A03C-42BAEE429B63}" destId="{D7DA423C-9EEE-403E-9071-C8A52F7F666D}" srcOrd="0" destOrd="0" presId="urn:microsoft.com/office/officeart/2005/8/layout/process4"/>
    <dgm:cxn modelId="{817DA41C-F1FE-41FC-A02E-3BBD8C72CB3B}" type="presParOf" srcId="{D7DA423C-9EEE-403E-9071-C8A52F7F666D}" destId="{FE7BD4B2-444A-4E7E-B34F-42D794720EB3}" srcOrd="0" destOrd="0" presId="urn:microsoft.com/office/officeart/2005/8/layout/process4"/>
    <dgm:cxn modelId="{3507E983-FB77-46E6-9698-9F9A059A97FC}" type="presParOf" srcId="{D7DA423C-9EEE-403E-9071-C8A52F7F666D}" destId="{9ED98094-6359-44FC-AA67-CE033673D148}" srcOrd="1" destOrd="0" presId="urn:microsoft.com/office/officeart/2005/8/layout/process4"/>
    <dgm:cxn modelId="{6FA366C8-F0DD-4592-8EF1-19B2AB22C79D}" type="presParOf" srcId="{D7DA423C-9EEE-403E-9071-C8A52F7F666D}" destId="{F99925FC-2D56-4474-ABC5-B35275F7BEBE}" srcOrd="2" destOrd="0" presId="urn:microsoft.com/office/officeart/2005/8/layout/process4"/>
    <dgm:cxn modelId="{0A470FFB-A9EE-44AF-9928-E23B981AD1B1}" type="presParOf" srcId="{F99925FC-2D56-4474-ABC5-B35275F7BEBE}" destId="{0318D4AF-5BFA-4EDF-9DEA-94E4F52F929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D851C9-4B74-4A33-878C-A872DE5BD89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9F753EB-B7F5-48C7-BF20-37E9B5033E1C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Срочно вызываем врача, получаем справку с датой не позже 3 декабря</a:t>
          </a:r>
          <a:endParaRPr lang="ru-RU" dirty="0"/>
        </a:p>
      </dgm:t>
    </dgm:pt>
    <dgm:pt modelId="{E3C07954-BCD8-47CC-BC75-01D0DB7FD295}" type="parTrans" cxnId="{4EFE51F8-1F5D-42EA-9DF8-03894DD951AD}">
      <dgm:prSet/>
      <dgm:spPr/>
      <dgm:t>
        <a:bodyPr/>
        <a:lstStyle/>
        <a:p>
          <a:endParaRPr lang="ru-RU"/>
        </a:p>
      </dgm:t>
    </dgm:pt>
    <dgm:pt modelId="{49B39DD0-D9CC-42DE-AF9F-DABB76A5F33F}" type="sibTrans" cxnId="{4EFE51F8-1F5D-42EA-9DF8-03894DD951AD}">
      <dgm:prSet/>
      <dgm:spPr/>
      <dgm:t>
        <a:bodyPr/>
        <a:lstStyle/>
        <a:p>
          <a:endParaRPr lang="ru-RU"/>
        </a:p>
      </dgm:t>
    </dgm:pt>
    <dgm:pt modelId="{5F0FC913-0761-43E9-AE85-A85FCBFE614A}">
      <dgm:prSet phldrT="[Текст]"/>
      <dgm:spPr/>
      <dgm:t>
        <a:bodyPr/>
        <a:lstStyle/>
        <a:p>
          <a:r>
            <a:rPr lang="ru-RU" dirty="0" smtClean="0"/>
            <a:t>Пишем заявление до 21 января</a:t>
          </a:r>
          <a:endParaRPr lang="ru-RU" dirty="0"/>
        </a:p>
      </dgm:t>
    </dgm:pt>
    <dgm:pt modelId="{5A1C0D57-EA50-493D-B312-C5E29B085D3E}" type="parTrans" cxnId="{1428841E-BE1C-4BFA-8D2F-DCAB72C5FD83}">
      <dgm:prSet/>
      <dgm:spPr/>
      <dgm:t>
        <a:bodyPr/>
        <a:lstStyle/>
        <a:p>
          <a:endParaRPr lang="ru-RU"/>
        </a:p>
      </dgm:t>
    </dgm:pt>
    <dgm:pt modelId="{E0A65E0C-141D-4A3E-8306-F87DB36F08F5}" type="sibTrans" cxnId="{1428841E-BE1C-4BFA-8D2F-DCAB72C5FD83}">
      <dgm:prSet/>
      <dgm:spPr/>
      <dgm:t>
        <a:bodyPr/>
        <a:lstStyle/>
        <a:p>
          <a:endParaRPr lang="ru-RU"/>
        </a:p>
      </dgm:t>
    </dgm:pt>
    <dgm:pt modelId="{0B0871EE-82DC-4C16-992E-E5AAD2E52C7B}">
      <dgm:prSet phldrT="[Текст]"/>
      <dgm:spPr/>
      <dgm:t>
        <a:bodyPr/>
        <a:lstStyle/>
        <a:p>
          <a:r>
            <a:rPr lang="ru-RU" dirty="0" smtClean="0"/>
            <a:t>Пишем сочинение 4 февраля или 6 мая</a:t>
          </a:r>
          <a:endParaRPr lang="ru-RU" dirty="0"/>
        </a:p>
      </dgm:t>
    </dgm:pt>
    <dgm:pt modelId="{4CCC831E-71AC-403D-AF9D-51625A8F8B34}" type="parTrans" cxnId="{C578F83F-50FF-4C6D-B79D-4A0F76DD0C79}">
      <dgm:prSet/>
      <dgm:spPr/>
      <dgm:t>
        <a:bodyPr/>
        <a:lstStyle/>
        <a:p>
          <a:endParaRPr lang="ru-RU"/>
        </a:p>
      </dgm:t>
    </dgm:pt>
    <dgm:pt modelId="{721ACA19-ECED-4B0E-B24E-5B838EFE30B6}" type="sibTrans" cxnId="{C578F83F-50FF-4C6D-B79D-4A0F76DD0C79}">
      <dgm:prSet/>
      <dgm:spPr/>
      <dgm:t>
        <a:bodyPr/>
        <a:lstStyle/>
        <a:p>
          <a:endParaRPr lang="ru-RU"/>
        </a:p>
      </dgm:t>
    </dgm:pt>
    <dgm:pt modelId="{3CE7FF42-83AE-46AB-A51C-D7045E0AF141}" type="pres">
      <dgm:prSet presAssocID="{A6D851C9-4B74-4A33-878C-A872DE5BD89A}" presName="linearFlow" presStyleCnt="0">
        <dgm:presLayoutVars>
          <dgm:resizeHandles val="exact"/>
        </dgm:presLayoutVars>
      </dgm:prSet>
      <dgm:spPr/>
    </dgm:pt>
    <dgm:pt modelId="{59459C04-92AC-4996-8DB9-AC61B27BBD34}" type="pres">
      <dgm:prSet presAssocID="{D9F753EB-B7F5-48C7-BF20-37E9B5033E1C}" presName="node" presStyleLbl="node1" presStyleIdx="0" presStyleCnt="3" custScaleX="314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FD123-CDB7-4396-AE35-0050AB76DF51}" type="pres">
      <dgm:prSet presAssocID="{49B39DD0-D9CC-42DE-AF9F-DABB76A5F33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B24AFB1-7A2C-4C91-AAF2-269E3209CB79}" type="pres">
      <dgm:prSet presAssocID="{49B39DD0-D9CC-42DE-AF9F-DABB76A5F33F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2E3BA6F5-403F-4FDC-B9B5-FC3452D249B1}" type="pres">
      <dgm:prSet presAssocID="{5F0FC913-0761-43E9-AE85-A85FCBFE614A}" presName="node" presStyleLbl="node1" presStyleIdx="1" presStyleCnt="3" custScaleX="314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AB929-FE0A-426F-9EC2-360DFFAC2161}" type="pres">
      <dgm:prSet presAssocID="{E0A65E0C-141D-4A3E-8306-F87DB36F08F5}" presName="sibTrans" presStyleLbl="sibTrans2D1" presStyleIdx="1" presStyleCnt="2"/>
      <dgm:spPr/>
      <dgm:t>
        <a:bodyPr/>
        <a:lstStyle/>
        <a:p>
          <a:endParaRPr lang="ru-RU"/>
        </a:p>
      </dgm:t>
    </dgm:pt>
    <dgm:pt modelId="{DFBEEB04-AE40-4176-85A7-7EA5D1248FC1}" type="pres">
      <dgm:prSet presAssocID="{E0A65E0C-141D-4A3E-8306-F87DB36F08F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DCEEBA66-B643-44D6-ADDD-0C0347B1431B}" type="pres">
      <dgm:prSet presAssocID="{0B0871EE-82DC-4C16-992E-E5AAD2E52C7B}" presName="node" presStyleLbl="node1" presStyleIdx="2" presStyleCnt="3" custScaleX="314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F76929-03A8-4FF0-A354-7E03F57758D9}" type="presOf" srcId="{49B39DD0-D9CC-42DE-AF9F-DABB76A5F33F}" destId="{AB24AFB1-7A2C-4C91-AAF2-269E3209CB79}" srcOrd="1" destOrd="0" presId="urn:microsoft.com/office/officeart/2005/8/layout/process2"/>
    <dgm:cxn modelId="{7FF50A41-5051-4EA0-8A33-7434924F3CD7}" type="presOf" srcId="{E0A65E0C-141D-4A3E-8306-F87DB36F08F5}" destId="{862AB929-FE0A-426F-9EC2-360DFFAC2161}" srcOrd="0" destOrd="0" presId="urn:microsoft.com/office/officeart/2005/8/layout/process2"/>
    <dgm:cxn modelId="{4F495A48-27D8-47C5-9924-D019964F84F2}" type="presOf" srcId="{5F0FC913-0761-43E9-AE85-A85FCBFE614A}" destId="{2E3BA6F5-403F-4FDC-B9B5-FC3452D249B1}" srcOrd="0" destOrd="0" presId="urn:microsoft.com/office/officeart/2005/8/layout/process2"/>
    <dgm:cxn modelId="{BB2B224F-EB37-4250-AA1D-EA5F8B247D8D}" type="presOf" srcId="{D9F753EB-B7F5-48C7-BF20-37E9B5033E1C}" destId="{59459C04-92AC-4996-8DB9-AC61B27BBD34}" srcOrd="0" destOrd="0" presId="urn:microsoft.com/office/officeart/2005/8/layout/process2"/>
    <dgm:cxn modelId="{2E0B1CED-08C1-491B-88A2-FD63749AE26D}" type="presOf" srcId="{0B0871EE-82DC-4C16-992E-E5AAD2E52C7B}" destId="{DCEEBA66-B643-44D6-ADDD-0C0347B1431B}" srcOrd="0" destOrd="0" presId="urn:microsoft.com/office/officeart/2005/8/layout/process2"/>
    <dgm:cxn modelId="{C578F83F-50FF-4C6D-B79D-4A0F76DD0C79}" srcId="{A6D851C9-4B74-4A33-878C-A872DE5BD89A}" destId="{0B0871EE-82DC-4C16-992E-E5AAD2E52C7B}" srcOrd="2" destOrd="0" parTransId="{4CCC831E-71AC-403D-AF9D-51625A8F8B34}" sibTransId="{721ACA19-ECED-4B0E-B24E-5B838EFE30B6}"/>
    <dgm:cxn modelId="{4EFE51F8-1F5D-42EA-9DF8-03894DD951AD}" srcId="{A6D851C9-4B74-4A33-878C-A872DE5BD89A}" destId="{D9F753EB-B7F5-48C7-BF20-37E9B5033E1C}" srcOrd="0" destOrd="0" parTransId="{E3C07954-BCD8-47CC-BC75-01D0DB7FD295}" sibTransId="{49B39DD0-D9CC-42DE-AF9F-DABB76A5F33F}"/>
    <dgm:cxn modelId="{76C79C3B-62A1-417F-A49C-2A09811FFAE7}" type="presOf" srcId="{A6D851C9-4B74-4A33-878C-A872DE5BD89A}" destId="{3CE7FF42-83AE-46AB-A51C-D7045E0AF141}" srcOrd="0" destOrd="0" presId="urn:microsoft.com/office/officeart/2005/8/layout/process2"/>
    <dgm:cxn modelId="{1B8DFF4C-8BD5-4A22-9B62-48CEA9EF8459}" type="presOf" srcId="{E0A65E0C-141D-4A3E-8306-F87DB36F08F5}" destId="{DFBEEB04-AE40-4176-85A7-7EA5D1248FC1}" srcOrd="1" destOrd="0" presId="urn:microsoft.com/office/officeart/2005/8/layout/process2"/>
    <dgm:cxn modelId="{1428841E-BE1C-4BFA-8D2F-DCAB72C5FD83}" srcId="{A6D851C9-4B74-4A33-878C-A872DE5BD89A}" destId="{5F0FC913-0761-43E9-AE85-A85FCBFE614A}" srcOrd="1" destOrd="0" parTransId="{5A1C0D57-EA50-493D-B312-C5E29B085D3E}" sibTransId="{E0A65E0C-141D-4A3E-8306-F87DB36F08F5}"/>
    <dgm:cxn modelId="{642A2545-7C5B-4A04-AA43-1CFF8F2EAFD2}" type="presOf" srcId="{49B39DD0-D9CC-42DE-AF9F-DABB76A5F33F}" destId="{6E6FD123-CDB7-4396-AE35-0050AB76DF51}" srcOrd="0" destOrd="0" presId="urn:microsoft.com/office/officeart/2005/8/layout/process2"/>
    <dgm:cxn modelId="{5CE3B022-4488-4B96-B4C9-F43EE8D1DBBF}" type="presParOf" srcId="{3CE7FF42-83AE-46AB-A51C-D7045E0AF141}" destId="{59459C04-92AC-4996-8DB9-AC61B27BBD34}" srcOrd="0" destOrd="0" presId="urn:microsoft.com/office/officeart/2005/8/layout/process2"/>
    <dgm:cxn modelId="{6CE99020-6D64-464B-9DB2-0C1FA7616D2E}" type="presParOf" srcId="{3CE7FF42-83AE-46AB-A51C-D7045E0AF141}" destId="{6E6FD123-CDB7-4396-AE35-0050AB76DF51}" srcOrd="1" destOrd="0" presId="urn:microsoft.com/office/officeart/2005/8/layout/process2"/>
    <dgm:cxn modelId="{6F0A5DDD-E387-45E7-8F28-E4A9AF09F11A}" type="presParOf" srcId="{6E6FD123-CDB7-4396-AE35-0050AB76DF51}" destId="{AB24AFB1-7A2C-4C91-AAF2-269E3209CB79}" srcOrd="0" destOrd="0" presId="urn:microsoft.com/office/officeart/2005/8/layout/process2"/>
    <dgm:cxn modelId="{E597E2FB-1287-46D2-BEDA-3D50159CA97D}" type="presParOf" srcId="{3CE7FF42-83AE-46AB-A51C-D7045E0AF141}" destId="{2E3BA6F5-403F-4FDC-B9B5-FC3452D249B1}" srcOrd="2" destOrd="0" presId="urn:microsoft.com/office/officeart/2005/8/layout/process2"/>
    <dgm:cxn modelId="{46EFDFA8-BFEE-4C6E-BE3F-B893A15DC308}" type="presParOf" srcId="{3CE7FF42-83AE-46AB-A51C-D7045E0AF141}" destId="{862AB929-FE0A-426F-9EC2-360DFFAC2161}" srcOrd="3" destOrd="0" presId="urn:microsoft.com/office/officeart/2005/8/layout/process2"/>
    <dgm:cxn modelId="{73281ECA-8E87-40FE-8F2A-9DFE7306BC68}" type="presParOf" srcId="{862AB929-FE0A-426F-9EC2-360DFFAC2161}" destId="{DFBEEB04-AE40-4176-85A7-7EA5D1248FC1}" srcOrd="0" destOrd="0" presId="urn:microsoft.com/office/officeart/2005/8/layout/process2"/>
    <dgm:cxn modelId="{7079555F-E14E-459C-A74C-7EDC10659526}" type="presParOf" srcId="{3CE7FF42-83AE-46AB-A51C-D7045E0AF141}" destId="{DCEEBA66-B643-44D6-ADDD-0C0347B1431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630E44-A8C2-4758-9C86-DC5194DAF5F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F240A3-E8A8-4FAB-A148-0C1F16D41090}">
      <dgm:prSet phldrT="[Текст]" custT="1"/>
      <dgm:spPr/>
      <dgm:t>
        <a:bodyPr/>
        <a:lstStyle/>
        <a:p>
          <a:r>
            <a:rPr kumimoji="0" lang="ru-RU" sz="20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Сочинение носит </a:t>
          </a:r>
          <a:r>
            <a:rPr kumimoji="0" lang="ru-RU" sz="20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надпредметный</a:t>
          </a:r>
          <a:r>
            <a:rPr kumimoji="0" lang="ru-RU" sz="20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характер и нацелено на проверку уровня речевой культуры выпускника</a:t>
          </a:r>
          <a:r>
            <a:rPr kumimoji="0" lang="ru-RU" sz="2000" b="0" i="1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.</a:t>
          </a:r>
          <a:endParaRPr lang="ru-RU" sz="2000" dirty="0"/>
        </a:p>
      </dgm:t>
    </dgm:pt>
    <dgm:pt modelId="{A233E3A1-4AA4-4A33-BD36-AF0C1CCE9046}" type="parTrans" cxnId="{1E9DAE9B-09B8-465B-855D-9B4D38184801}">
      <dgm:prSet/>
      <dgm:spPr/>
      <dgm:t>
        <a:bodyPr/>
        <a:lstStyle/>
        <a:p>
          <a:endParaRPr lang="ru-RU" sz="2000"/>
        </a:p>
      </dgm:t>
    </dgm:pt>
    <dgm:pt modelId="{CFEDA60C-BA6C-4E2D-A052-4BFA7F42D4FE}" type="sibTrans" cxnId="{1E9DAE9B-09B8-465B-855D-9B4D38184801}">
      <dgm:prSet/>
      <dgm:spPr/>
      <dgm:t>
        <a:bodyPr/>
        <a:lstStyle/>
        <a:p>
          <a:endParaRPr lang="ru-RU" sz="2000"/>
        </a:p>
      </dgm:t>
    </dgm:pt>
    <dgm:pt modelId="{0D0E2D74-FF99-4383-87BB-46CA974357B1}">
      <dgm:prSet phldrT="[Текст]" custT="1"/>
      <dgm:spPr/>
      <dgm:t>
        <a:bodyPr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kumimoji="0" lang="ru-RU" sz="2000" b="1" i="1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Сочинение </a:t>
          </a:r>
          <a:r>
            <a:rPr kumimoji="0" lang="ru-RU" sz="20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проверяет умение рассуждать по избранной </a:t>
          </a:r>
          <a:r>
            <a:rPr kumimoji="0" lang="ru-RU" sz="2000" b="1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теме с опорой на литературный материал </a:t>
          </a:r>
          <a:r>
            <a:rPr kumimoji="0" lang="ru-RU" sz="20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(не менее 1 произведения). </a:t>
          </a:r>
          <a:endParaRPr lang="ru-RU" sz="2000" dirty="0"/>
        </a:p>
      </dgm:t>
    </dgm:pt>
    <dgm:pt modelId="{07FD1716-49DE-4886-B9CF-844943C06DE2}" type="parTrans" cxnId="{298BBFFF-CA12-4E2B-8AF2-C63D75691936}">
      <dgm:prSet/>
      <dgm:spPr/>
      <dgm:t>
        <a:bodyPr/>
        <a:lstStyle/>
        <a:p>
          <a:endParaRPr lang="ru-RU" sz="2000"/>
        </a:p>
      </dgm:t>
    </dgm:pt>
    <dgm:pt modelId="{2E0FF31B-F3C9-40B2-AB5A-504279F83C24}" type="sibTrans" cxnId="{298BBFFF-CA12-4E2B-8AF2-C63D75691936}">
      <dgm:prSet/>
      <dgm:spPr/>
      <dgm:t>
        <a:bodyPr/>
        <a:lstStyle/>
        <a:p>
          <a:endParaRPr lang="ru-RU" sz="2000"/>
        </a:p>
      </dgm:t>
    </dgm:pt>
    <dgm:pt modelId="{36B070EB-D963-48CC-96CC-2EFF13395E3F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Результаты итоговых сочинений могут быть учтены ВУЗами. </a:t>
          </a:r>
          <a:endParaRPr lang="ru-RU" sz="2000" dirty="0"/>
        </a:p>
      </dgm:t>
    </dgm:pt>
    <dgm:pt modelId="{477B15F0-D579-4FCD-A870-31ABA7FBBAED}" type="parTrans" cxnId="{733CC2C0-66F1-47EA-A88A-971DF8177AFA}">
      <dgm:prSet/>
      <dgm:spPr/>
      <dgm:t>
        <a:bodyPr/>
        <a:lstStyle/>
        <a:p>
          <a:endParaRPr lang="ru-RU" sz="2000"/>
        </a:p>
      </dgm:t>
    </dgm:pt>
    <dgm:pt modelId="{F821FA30-FCF4-4251-A4C2-0A8613406A03}" type="sibTrans" cxnId="{733CC2C0-66F1-47EA-A88A-971DF8177AFA}">
      <dgm:prSet/>
      <dgm:spPr/>
      <dgm:t>
        <a:bodyPr/>
        <a:lstStyle/>
        <a:p>
          <a:endParaRPr lang="ru-RU" sz="2000"/>
        </a:p>
      </dgm:t>
    </dgm:pt>
    <dgm:pt modelId="{C0FC7C9C-B0AB-443F-B5FD-D3260BF565F7}">
      <dgm:prSet custT="1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sz="2000" b="1" dirty="0" smtClean="0">
              <a:solidFill>
                <a:schemeClr val="bg1"/>
              </a:solidFill>
            </a:rPr>
            <a:t> </a:t>
          </a:r>
          <a:r>
            <a:rPr lang="ru-RU" sz="2000" b="0" dirty="0" smtClean="0">
              <a:solidFill>
                <a:schemeClr val="bg1"/>
              </a:solidFill>
            </a:rPr>
            <a:t>Порядок учета результатов, полученных абитуриентом за итоговое сочинение, указывается в правилах приема, утвержденных вузом самостоятельно.  На усмотрение вуза  за сочинение можно получить  до 10 баллов. Сочинение будет повторно проверяться ВУЗом. Необходимо указать сочинение в списке достижений</a:t>
          </a:r>
          <a:endParaRPr lang="ru-RU" sz="2000" b="0" dirty="0"/>
        </a:p>
      </dgm:t>
    </dgm:pt>
    <dgm:pt modelId="{A28F87B5-1F10-404C-A9B2-112C9BE63FC3}" type="parTrans" cxnId="{FE7E7D62-16DC-4EB6-B6A1-A420781A8BE4}">
      <dgm:prSet/>
      <dgm:spPr/>
      <dgm:t>
        <a:bodyPr/>
        <a:lstStyle/>
        <a:p>
          <a:endParaRPr lang="ru-RU" sz="2000"/>
        </a:p>
      </dgm:t>
    </dgm:pt>
    <dgm:pt modelId="{DCDAD5E4-C53F-486F-90DA-B3CF5195BADC}" type="sibTrans" cxnId="{FE7E7D62-16DC-4EB6-B6A1-A420781A8BE4}">
      <dgm:prSet/>
      <dgm:spPr/>
      <dgm:t>
        <a:bodyPr/>
        <a:lstStyle/>
        <a:p>
          <a:endParaRPr lang="ru-RU" sz="2000"/>
        </a:p>
      </dgm:t>
    </dgm:pt>
    <dgm:pt modelId="{C4295341-E3EF-465F-87F3-22E587B85BBC}" type="pres">
      <dgm:prSet presAssocID="{BF630E44-A8C2-4758-9C86-DC5194DAF5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EF94E2-D1B4-4497-AE28-263BF13508FA}" type="pres">
      <dgm:prSet presAssocID="{4BF240A3-E8A8-4FAB-A148-0C1F16D41090}" presName="linNode" presStyleCnt="0"/>
      <dgm:spPr/>
    </dgm:pt>
    <dgm:pt modelId="{C368A40E-B12C-4252-837F-58AAE4B857CE}" type="pres">
      <dgm:prSet presAssocID="{4BF240A3-E8A8-4FAB-A148-0C1F16D41090}" presName="parentText" presStyleLbl="node1" presStyleIdx="0" presStyleCnt="4" custScaleX="272861" custScaleY="271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12530-833B-45A5-8136-AACFA6C7FB90}" type="pres">
      <dgm:prSet presAssocID="{CFEDA60C-BA6C-4E2D-A052-4BFA7F42D4FE}" presName="sp" presStyleCnt="0"/>
      <dgm:spPr/>
    </dgm:pt>
    <dgm:pt modelId="{189B53DA-27E0-49D5-81BB-81901B39BFA7}" type="pres">
      <dgm:prSet presAssocID="{0D0E2D74-FF99-4383-87BB-46CA974357B1}" presName="linNode" presStyleCnt="0"/>
      <dgm:spPr/>
    </dgm:pt>
    <dgm:pt modelId="{8732E844-390E-4FF9-91B8-4990FA48BBA4}" type="pres">
      <dgm:prSet presAssocID="{0D0E2D74-FF99-4383-87BB-46CA974357B1}" presName="parentText" presStyleLbl="node1" presStyleIdx="1" presStyleCnt="4" custScaleX="272861" custScaleY="252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EAF7E-BE8A-48FD-8434-237A78BBCF9F}" type="pres">
      <dgm:prSet presAssocID="{2E0FF31B-F3C9-40B2-AB5A-504279F83C24}" presName="sp" presStyleCnt="0"/>
      <dgm:spPr/>
    </dgm:pt>
    <dgm:pt modelId="{77068F13-AFE0-4E86-9155-D1E6207DF1BE}" type="pres">
      <dgm:prSet presAssocID="{36B070EB-D963-48CC-96CC-2EFF13395E3F}" presName="linNode" presStyleCnt="0"/>
      <dgm:spPr/>
    </dgm:pt>
    <dgm:pt modelId="{8B404146-B332-4DF7-8223-B9B582A1CC33}" type="pres">
      <dgm:prSet presAssocID="{36B070EB-D963-48CC-96CC-2EFF13395E3F}" presName="parentText" presStyleLbl="node1" presStyleIdx="2" presStyleCnt="4" custScaleX="272861" custScaleY="188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E0713-0474-4D53-A5DA-8C03D4E1ABAE}" type="pres">
      <dgm:prSet presAssocID="{F821FA30-FCF4-4251-A4C2-0A8613406A03}" presName="sp" presStyleCnt="0"/>
      <dgm:spPr/>
    </dgm:pt>
    <dgm:pt modelId="{A33E8D56-8FF9-413D-A586-6E253E759564}" type="pres">
      <dgm:prSet presAssocID="{C0FC7C9C-B0AB-443F-B5FD-D3260BF565F7}" presName="linNode" presStyleCnt="0"/>
      <dgm:spPr/>
    </dgm:pt>
    <dgm:pt modelId="{A01CA214-51C1-406E-B112-CDF6FE047DDA}" type="pres">
      <dgm:prSet presAssocID="{C0FC7C9C-B0AB-443F-B5FD-D3260BF565F7}" presName="parentText" presStyleLbl="node1" presStyleIdx="3" presStyleCnt="4" custScaleX="272861" custScaleY="434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7E7D62-16DC-4EB6-B6A1-A420781A8BE4}" srcId="{BF630E44-A8C2-4758-9C86-DC5194DAF5FA}" destId="{C0FC7C9C-B0AB-443F-B5FD-D3260BF565F7}" srcOrd="3" destOrd="0" parTransId="{A28F87B5-1F10-404C-A9B2-112C9BE63FC3}" sibTransId="{DCDAD5E4-C53F-486F-90DA-B3CF5195BADC}"/>
    <dgm:cxn modelId="{1E9DAE9B-09B8-465B-855D-9B4D38184801}" srcId="{BF630E44-A8C2-4758-9C86-DC5194DAF5FA}" destId="{4BF240A3-E8A8-4FAB-A148-0C1F16D41090}" srcOrd="0" destOrd="0" parTransId="{A233E3A1-4AA4-4A33-BD36-AF0C1CCE9046}" sibTransId="{CFEDA60C-BA6C-4E2D-A052-4BFA7F42D4FE}"/>
    <dgm:cxn modelId="{AA3BB17C-509F-465E-8F58-DB153BD775E9}" type="presOf" srcId="{BF630E44-A8C2-4758-9C86-DC5194DAF5FA}" destId="{C4295341-E3EF-465F-87F3-22E587B85BBC}" srcOrd="0" destOrd="0" presId="urn:microsoft.com/office/officeart/2005/8/layout/vList5"/>
    <dgm:cxn modelId="{733CC2C0-66F1-47EA-A88A-971DF8177AFA}" srcId="{BF630E44-A8C2-4758-9C86-DC5194DAF5FA}" destId="{36B070EB-D963-48CC-96CC-2EFF13395E3F}" srcOrd="2" destOrd="0" parTransId="{477B15F0-D579-4FCD-A870-31ABA7FBBAED}" sibTransId="{F821FA30-FCF4-4251-A4C2-0A8613406A03}"/>
    <dgm:cxn modelId="{7C7275B8-FBF1-439E-9473-622DFC696BC8}" type="presOf" srcId="{0D0E2D74-FF99-4383-87BB-46CA974357B1}" destId="{8732E844-390E-4FF9-91B8-4990FA48BBA4}" srcOrd="0" destOrd="0" presId="urn:microsoft.com/office/officeart/2005/8/layout/vList5"/>
    <dgm:cxn modelId="{298BBFFF-CA12-4E2B-8AF2-C63D75691936}" srcId="{BF630E44-A8C2-4758-9C86-DC5194DAF5FA}" destId="{0D0E2D74-FF99-4383-87BB-46CA974357B1}" srcOrd="1" destOrd="0" parTransId="{07FD1716-49DE-4886-B9CF-844943C06DE2}" sibTransId="{2E0FF31B-F3C9-40B2-AB5A-504279F83C24}"/>
    <dgm:cxn modelId="{AB5A7607-B31D-4900-914D-C4F97D685DF4}" type="presOf" srcId="{36B070EB-D963-48CC-96CC-2EFF13395E3F}" destId="{8B404146-B332-4DF7-8223-B9B582A1CC33}" srcOrd="0" destOrd="0" presId="urn:microsoft.com/office/officeart/2005/8/layout/vList5"/>
    <dgm:cxn modelId="{05D1FA22-5F2D-4336-9BBD-FAE13B1207AD}" type="presOf" srcId="{4BF240A3-E8A8-4FAB-A148-0C1F16D41090}" destId="{C368A40E-B12C-4252-837F-58AAE4B857CE}" srcOrd="0" destOrd="0" presId="urn:microsoft.com/office/officeart/2005/8/layout/vList5"/>
    <dgm:cxn modelId="{F27187A0-777D-4279-944A-54D22332B90C}" type="presOf" srcId="{C0FC7C9C-B0AB-443F-B5FD-D3260BF565F7}" destId="{A01CA214-51C1-406E-B112-CDF6FE047DDA}" srcOrd="0" destOrd="0" presId="urn:microsoft.com/office/officeart/2005/8/layout/vList5"/>
    <dgm:cxn modelId="{C4184D3E-9ECF-42A5-806B-FB72E4FD19BF}" type="presParOf" srcId="{C4295341-E3EF-465F-87F3-22E587B85BBC}" destId="{1FEF94E2-D1B4-4497-AE28-263BF13508FA}" srcOrd="0" destOrd="0" presId="urn:microsoft.com/office/officeart/2005/8/layout/vList5"/>
    <dgm:cxn modelId="{4BC90563-D045-4160-8B67-61B590ECE437}" type="presParOf" srcId="{1FEF94E2-D1B4-4497-AE28-263BF13508FA}" destId="{C368A40E-B12C-4252-837F-58AAE4B857CE}" srcOrd="0" destOrd="0" presId="urn:microsoft.com/office/officeart/2005/8/layout/vList5"/>
    <dgm:cxn modelId="{8B5D36B1-D4FA-46D4-90E8-93A8779708BD}" type="presParOf" srcId="{C4295341-E3EF-465F-87F3-22E587B85BBC}" destId="{56612530-833B-45A5-8136-AACFA6C7FB90}" srcOrd="1" destOrd="0" presId="urn:microsoft.com/office/officeart/2005/8/layout/vList5"/>
    <dgm:cxn modelId="{0BF98ADC-0B40-4672-A2D7-105F33BA71F5}" type="presParOf" srcId="{C4295341-E3EF-465F-87F3-22E587B85BBC}" destId="{189B53DA-27E0-49D5-81BB-81901B39BFA7}" srcOrd="2" destOrd="0" presId="urn:microsoft.com/office/officeart/2005/8/layout/vList5"/>
    <dgm:cxn modelId="{13E3F371-D06B-428E-A714-859A024CAD92}" type="presParOf" srcId="{189B53DA-27E0-49D5-81BB-81901B39BFA7}" destId="{8732E844-390E-4FF9-91B8-4990FA48BBA4}" srcOrd="0" destOrd="0" presId="urn:microsoft.com/office/officeart/2005/8/layout/vList5"/>
    <dgm:cxn modelId="{6B8A7F11-3E37-41C0-9A97-BFF5500A5668}" type="presParOf" srcId="{C4295341-E3EF-465F-87F3-22E587B85BBC}" destId="{B8FEAF7E-BE8A-48FD-8434-237A78BBCF9F}" srcOrd="3" destOrd="0" presId="urn:microsoft.com/office/officeart/2005/8/layout/vList5"/>
    <dgm:cxn modelId="{D87E523F-8082-47C9-9F94-6B3AFEE88528}" type="presParOf" srcId="{C4295341-E3EF-465F-87F3-22E587B85BBC}" destId="{77068F13-AFE0-4E86-9155-D1E6207DF1BE}" srcOrd="4" destOrd="0" presId="urn:microsoft.com/office/officeart/2005/8/layout/vList5"/>
    <dgm:cxn modelId="{81B67AF3-6C65-4CB3-901A-D268A0F6FD31}" type="presParOf" srcId="{77068F13-AFE0-4E86-9155-D1E6207DF1BE}" destId="{8B404146-B332-4DF7-8223-B9B582A1CC33}" srcOrd="0" destOrd="0" presId="urn:microsoft.com/office/officeart/2005/8/layout/vList5"/>
    <dgm:cxn modelId="{7DD38C38-E54E-4433-B052-9F42C7BEAF4B}" type="presParOf" srcId="{C4295341-E3EF-465F-87F3-22E587B85BBC}" destId="{F4BE0713-0474-4D53-A5DA-8C03D4E1ABAE}" srcOrd="5" destOrd="0" presId="urn:microsoft.com/office/officeart/2005/8/layout/vList5"/>
    <dgm:cxn modelId="{5B2D01CB-8EA5-4F07-97E6-C04B873DE515}" type="presParOf" srcId="{C4295341-E3EF-465F-87F3-22E587B85BBC}" destId="{A33E8D56-8FF9-413D-A586-6E253E759564}" srcOrd="6" destOrd="0" presId="urn:microsoft.com/office/officeart/2005/8/layout/vList5"/>
    <dgm:cxn modelId="{7D3366DC-C2B1-4D3B-92B4-B644195B0C5C}" type="presParOf" srcId="{A33E8D56-8FF9-413D-A586-6E253E759564}" destId="{A01CA214-51C1-406E-B112-CDF6FE047DD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0336BD-B1C3-4716-807F-FA5C605DDE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CFDA9C-D74B-4ACB-B594-C046B3A0B39A}">
      <dgm:prSet phldrT="[Текст]" custT="1"/>
      <dgm:spPr/>
      <dgm:t>
        <a:bodyPr/>
        <a:lstStyle/>
        <a:p>
          <a:r>
            <a:rPr lang="ru-RU" sz="2000" b="1" dirty="0" smtClean="0"/>
            <a:t>Критерии оценивания итогового сочинения</a:t>
          </a:r>
          <a:endParaRPr lang="ru-RU" sz="2000" dirty="0"/>
        </a:p>
      </dgm:t>
    </dgm:pt>
    <dgm:pt modelId="{7F342CE5-9BD1-48A6-9A47-6FE4AAC54412}" type="parTrans" cxnId="{92BCA148-F250-4D8D-9554-93E321A4B178}">
      <dgm:prSet/>
      <dgm:spPr/>
      <dgm:t>
        <a:bodyPr/>
        <a:lstStyle/>
        <a:p>
          <a:endParaRPr lang="ru-RU" sz="2000"/>
        </a:p>
      </dgm:t>
    </dgm:pt>
    <dgm:pt modelId="{7ED604B5-11F1-4B97-90E8-152CAA7CA757}" type="sibTrans" cxnId="{92BCA148-F250-4D8D-9554-93E321A4B178}">
      <dgm:prSet/>
      <dgm:spPr/>
      <dgm:t>
        <a:bodyPr/>
        <a:lstStyle/>
        <a:p>
          <a:endParaRPr lang="ru-RU" sz="2000"/>
        </a:p>
      </dgm:t>
    </dgm:pt>
    <dgm:pt modelId="{83002418-D40C-48B3-8838-B9BF640FBED2}">
      <dgm:prSet phldrT="[Текст]" custT="1"/>
      <dgm:spPr/>
      <dgm:t>
        <a:bodyPr/>
        <a:lstStyle/>
        <a:p>
          <a:pPr marL="514350" marR="0" lvl="0" indent="-514350" algn="l" defTabSz="914400" rtl="0" eaLnBrk="1" fontAlgn="auto" latinLnBrk="0" hangingPunct="1">
            <a:lnSpc>
              <a:spcPct val="100000"/>
            </a:lnSpc>
            <a:spcBef>
              <a:spcPct val="20000"/>
            </a:spcBef>
            <a:spcAft>
              <a:spcPts val="0"/>
            </a:spcAft>
            <a:buClrTx/>
            <a:buSzTx/>
            <a:buFont typeface="+mj-lt"/>
            <a:buAutoNum type="arabicPeriod"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Соответствие теме</a:t>
          </a:r>
          <a:endParaRPr lang="ru-RU" sz="2000" dirty="0"/>
        </a:p>
      </dgm:t>
    </dgm:pt>
    <dgm:pt modelId="{DDD8B3CD-A141-4F6C-A9EE-A32EE2EDFD76}" type="parTrans" cxnId="{37A94A96-D1A2-4CE2-902A-16157800D1DC}">
      <dgm:prSet/>
      <dgm:spPr/>
      <dgm:t>
        <a:bodyPr/>
        <a:lstStyle/>
        <a:p>
          <a:endParaRPr lang="ru-RU" sz="2000"/>
        </a:p>
      </dgm:t>
    </dgm:pt>
    <dgm:pt modelId="{AA51CB7B-9590-4A60-9170-E1124DC6891D}" type="sibTrans" cxnId="{37A94A96-D1A2-4CE2-902A-16157800D1DC}">
      <dgm:prSet/>
      <dgm:spPr/>
      <dgm:t>
        <a:bodyPr/>
        <a:lstStyle/>
        <a:p>
          <a:endParaRPr lang="ru-RU" sz="2000"/>
        </a:p>
      </dgm:t>
    </dgm:pt>
    <dgm:pt modelId="{D43D0238-2316-424C-B3CC-83029DC69825}">
      <dgm:prSet phldrT="[Текст]" custT="1"/>
      <dgm:spPr/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2000" b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Оценивание сочинения: «зачет»/ «незачет»</a:t>
          </a:r>
          <a:endParaRPr lang="ru-RU" sz="2000" dirty="0"/>
        </a:p>
      </dgm:t>
    </dgm:pt>
    <dgm:pt modelId="{DEE18955-5D02-416F-A075-0FD2EB0438F1}" type="parTrans" cxnId="{E28F7E65-9B37-4165-B34D-17613EDC1A37}">
      <dgm:prSet/>
      <dgm:spPr/>
      <dgm:t>
        <a:bodyPr/>
        <a:lstStyle/>
        <a:p>
          <a:endParaRPr lang="ru-RU" sz="2000"/>
        </a:p>
      </dgm:t>
    </dgm:pt>
    <dgm:pt modelId="{C6ED675E-A440-459E-ADE7-3EC2BD53163B}" type="sibTrans" cxnId="{E28F7E65-9B37-4165-B34D-17613EDC1A37}">
      <dgm:prSet/>
      <dgm:spPr/>
      <dgm:t>
        <a:bodyPr/>
        <a:lstStyle/>
        <a:p>
          <a:endParaRPr lang="ru-RU" sz="2000"/>
        </a:p>
      </dgm:t>
    </dgm:pt>
    <dgm:pt modelId="{E8CE1BB0-E82F-4288-89C2-591DED218AA9}">
      <dgm:prSet phldrT="[Текст]" custT="1"/>
      <dgm:spPr/>
      <dgm:t>
        <a:bodyPr/>
        <a:lstStyle/>
        <a:p>
          <a:pPr marL="342900" marR="0" lvl="0" indent="-342900" algn="l" defTabSz="914400" rtl="0" eaLnBrk="1" fontAlgn="auto" latinLnBrk="0" hangingPunct="1">
            <a:lnSpc>
              <a:spcPct val="100000"/>
            </a:lnSpc>
            <a:spcBef>
              <a:spcPct val="200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Для получения </a:t>
          </a:r>
          <a:r>
            <a: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«зачета»</a:t>
          </a: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необходимо:</a:t>
          </a:r>
          <a:endParaRPr lang="ru-RU" sz="2000" dirty="0"/>
        </a:p>
      </dgm:t>
    </dgm:pt>
    <dgm:pt modelId="{99360A90-5C46-42D0-889C-31B091AD5DE9}" type="parTrans" cxnId="{422DA713-9F3A-4A80-8B5F-370E3D56F871}">
      <dgm:prSet/>
      <dgm:spPr/>
      <dgm:t>
        <a:bodyPr/>
        <a:lstStyle/>
        <a:p>
          <a:endParaRPr lang="ru-RU" sz="2000"/>
        </a:p>
      </dgm:t>
    </dgm:pt>
    <dgm:pt modelId="{657BD40A-3EA2-4D23-BE5D-D12DFB5403E8}" type="sibTrans" cxnId="{422DA713-9F3A-4A80-8B5F-370E3D56F871}">
      <dgm:prSet/>
      <dgm:spPr/>
      <dgm:t>
        <a:bodyPr/>
        <a:lstStyle/>
        <a:p>
          <a:endParaRPr lang="ru-RU" sz="2000"/>
        </a:p>
      </dgm:t>
    </dgm:pt>
    <dgm:pt modelId="{70E9AE8C-EFC7-4ED1-A5FF-16AA3A1226AF}">
      <dgm:prSet phldrT="[Текст]" custT="1"/>
      <dgm:spPr/>
      <dgm:t>
        <a:bodyPr/>
        <a:lstStyle/>
        <a:p>
          <a:pPr marL="514350" marR="0" lvl="0" indent="-514350" algn="l" defTabSz="914400" rtl="0" eaLnBrk="1" fontAlgn="auto" latinLnBrk="0" hangingPunct="1">
            <a:lnSpc>
              <a:spcPct val="100000"/>
            </a:lnSpc>
            <a:spcBef>
              <a:spcPct val="20000"/>
            </a:spcBef>
            <a:spcAft>
              <a:spcPts val="0"/>
            </a:spcAft>
            <a:buClrTx/>
            <a:buSzTx/>
            <a:buFont typeface="+mj-lt"/>
            <a:buAutoNum type="arabicPeriod"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Аргументация. Привлечение литературного материала</a:t>
          </a:r>
          <a:endParaRPr lang="ru-RU" sz="2000" dirty="0"/>
        </a:p>
      </dgm:t>
    </dgm:pt>
    <dgm:pt modelId="{61A03442-D105-478A-B266-E96B5B6EC496}" type="parTrans" cxnId="{6537AEB3-81D1-403B-BD18-8B16BD2AAC5D}">
      <dgm:prSet/>
      <dgm:spPr/>
      <dgm:t>
        <a:bodyPr/>
        <a:lstStyle/>
        <a:p>
          <a:endParaRPr lang="ru-RU"/>
        </a:p>
      </dgm:t>
    </dgm:pt>
    <dgm:pt modelId="{20CCA14D-AF95-46D7-A258-E61F7DF8331B}" type="sibTrans" cxnId="{6537AEB3-81D1-403B-BD18-8B16BD2AAC5D}">
      <dgm:prSet/>
      <dgm:spPr/>
      <dgm:t>
        <a:bodyPr/>
        <a:lstStyle/>
        <a:p>
          <a:endParaRPr lang="ru-RU"/>
        </a:p>
      </dgm:t>
    </dgm:pt>
    <dgm:pt modelId="{8A58966C-418C-4633-9799-9ADF47130940}">
      <dgm:prSet phldrT="[Текст]" custT="1"/>
      <dgm:spPr/>
      <dgm:t>
        <a:bodyPr/>
        <a:lstStyle/>
        <a:p>
          <a:pPr marL="514350" marR="0" lvl="0" indent="-514350" algn="l" defTabSz="914400" rtl="0" eaLnBrk="1" fontAlgn="auto" latinLnBrk="0" hangingPunct="1">
            <a:lnSpc>
              <a:spcPct val="100000"/>
            </a:lnSpc>
            <a:spcBef>
              <a:spcPct val="20000"/>
            </a:spcBef>
            <a:spcAft>
              <a:spcPts val="0"/>
            </a:spcAft>
            <a:buClrTx/>
            <a:buSzTx/>
            <a:buFont typeface="+mj-lt"/>
            <a:buAutoNum type="arabicPeriod"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Композиция и логика рассуждения</a:t>
          </a:r>
          <a:endParaRPr lang="ru-RU" sz="2000" dirty="0"/>
        </a:p>
      </dgm:t>
    </dgm:pt>
    <dgm:pt modelId="{AA6C9D5F-D55A-46C7-BA0B-F7A6B7B3DE8F}" type="parTrans" cxnId="{82BDA18E-A5C5-49DD-9DEA-D7E1BE5C7383}">
      <dgm:prSet/>
      <dgm:spPr/>
      <dgm:t>
        <a:bodyPr/>
        <a:lstStyle/>
        <a:p>
          <a:endParaRPr lang="ru-RU"/>
        </a:p>
      </dgm:t>
    </dgm:pt>
    <dgm:pt modelId="{78C79E9D-68DC-48E0-AAD8-620317CBD48D}" type="sibTrans" cxnId="{82BDA18E-A5C5-49DD-9DEA-D7E1BE5C7383}">
      <dgm:prSet/>
      <dgm:spPr/>
      <dgm:t>
        <a:bodyPr/>
        <a:lstStyle/>
        <a:p>
          <a:endParaRPr lang="ru-RU"/>
        </a:p>
      </dgm:t>
    </dgm:pt>
    <dgm:pt modelId="{5CEC01B1-A058-4BC0-ABCA-64D0E606FF49}">
      <dgm:prSet phldrT="[Текст]" custT="1"/>
      <dgm:spPr/>
      <dgm:t>
        <a:bodyPr/>
        <a:lstStyle/>
        <a:p>
          <a:pPr marL="514350" marR="0" lvl="0" indent="-514350" algn="l" defTabSz="914400" rtl="0" eaLnBrk="1" fontAlgn="auto" latinLnBrk="0" hangingPunct="1">
            <a:lnSpc>
              <a:spcPct val="100000"/>
            </a:lnSpc>
            <a:spcBef>
              <a:spcPct val="20000"/>
            </a:spcBef>
            <a:spcAft>
              <a:spcPts val="0"/>
            </a:spcAft>
            <a:buClrTx/>
            <a:buSzTx/>
            <a:buFont typeface="+mj-lt"/>
            <a:buAutoNum type="arabicPeriod"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Качество письменной речи</a:t>
          </a:r>
          <a:endParaRPr lang="ru-RU" sz="2000" dirty="0"/>
        </a:p>
      </dgm:t>
    </dgm:pt>
    <dgm:pt modelId="{3B31D79C-17F2-4920-A495-BBB5287F3C2A}" type="parTrans" cxnId="{AF38969F-BB6D-4BFC-B494-16737D615D00}">
      <dgm:prSet/>
      <dgm:spPr/>
      <dgm:t>
        <a:bodyPr/>
        <a:lstStyle/>
        <a:p>
          <a:endParaRPr lang="ru-RU"/>
        </a:p>
      </dgm:t>
    </dgm:pt>
    <dgm:pt modelId="{57B81CF1-0F84-4662-ABF3-FCE6922E3AEF}" type="sibTrans" cxnId="{AF38969F-BB6D-4BFC-B494-16737D615D00}">
      <dgm:prSet/>
      <dgm:spPr/>
      <dgm:t>
        <a:bodyPr/>
        <a:lstStyle/>
        <a:p>
          <a:endParaRPr lang="ru-RU"/>
        </a:p>
      </dgm:t>
    </dgm:pt>
    <dgm:pt modelId="{325D599F-FDBE-42D2-B22E-9650D53A00BD}">
      <dgm:prSet phldrT="[Текст]" custT="1"/>
      <dgm:spPr/>
      <dgm:t>
        <a:bodyPr/>
        <a:lstStyle/>
        <a:p>
          <a:pPr marL="514350" marR="0" lvl="0" indent="-514350" algn="l" defTabSz="914400" rtl="0" eaLnBrk="1" fontAlgn="auto" latinLnBrk="0" hangingPunct="1">
            <a:lnSpc>
              <a:spcPct val="100000"/>
            </a:lnSpc>
            <a:spcBef>
              <a:spcPct val="20000"/>
            </a:spcBef>
            <a:spcAft>
              <a:spcPts val="0"/>
            </a:spcAft>
            <a:buClrTx/>
            <a:buSzTx/>
            <a:buFont typeface="+mj-lt"/>
            <a:buAutoNum type="arabicPeriod"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Грамотность</a:t>
          </a:r>
        </a:p>
        <a:p>
          <a:endParaRPr lang="ru-RU" sz="2000" dirty="0"/>
        </a:p>
      </dgm:t>
    </dgm:pt>
    <dgm:pt modelId="{19BF76FF-94AF-4804-8B25-6FFC8F202601}" type="parTrans" cxnId="{D42F2E24-C2C4-4BD3-B94F-2F7B27601434}">
      <dgm:prSet/>
      <dgm:spPr/>
      <dgm:t>
        <a:bodyPr/>
        <a:lstStyle/>
        <a:p>
          <a:endParaRPr lang="ru-RU"/>
        </a:p>
      </dgm:t>
    </dgm:pt>
    <dgm:pt modelId="{07F6B75F-740A-4816-A959-4DFCF96E4958}" type="sibTrans" cxnId="{D42F2E24-C2C4-4BD3-B94F-2F7B27601434}">
      <dgm:prSet/>
      <dgm:spPr/>
      <dgm:t>
        <a:bodyPr/>
        <a:lstStyle/>
        <a:p>
          <a:endParaRPr lang="ru-RU"/>
        </a:p>
      </dgm:t>
    </dgm:pt>
    <dgm:pt modelId="{4BBC06CE-69E3-45C5-BCA0-32EF44E2B6BA}">
      <dgm:prSet phldrT="[Текст]" custT="1"/>
      <dgm:spPr/>
      <dgm:t>
        <a:bodyPr/>
        <a:lstStyle/>
        <a:p>
          <a:pPr marL="342900" marR="0" lvl="0" indent="-342900" algn="l" defTabSz="914400" rtl="0" eaLnBrk="1" fontAlgn="auto" latinLnBrk="0" hangingPunct="1">
            <a:lnSpc>
              <a:spcPct val="100000"/>
            </a:lnSpc>
            <a:spcBef>
              <a:spcPct val="200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иметь положительный результат по трем критериям (по критериям №1 и №2 – в обязательном порядке)</a:t>
          </a:r>
          <a:endParaRPr lang="ru-RU" sz="2000" dirty="0"/>
        </a:p>
      </dgm:t>
    </dgm:pt>
    <dgm:pt modelId="{7A1AFDE2-A83E-4996-982C-24B0AEBE345C}" type="parTrans" cxnId="{06769378-464C-4BEB-AA0B-AD60C7BCBE04}">
      <dgm:prSet/>
      <dgm:spPr/>
      <dgm:t>
        <a:bodyPr/>
        <a:lstStyle/>
        <a:p>
          <a:endParaRPr lang="ru-RU"/>
        </a:p>
      </dgm:t>
    </dgm:pt>
    <dgm:pt modelId="{ED14418E-EFF6-4E6D-8BE7-7CC3DACAC953}" type="sibTrans" cxnId="{06769378-464C-4BEB-AA0B-AD60C7BCBE04}">
      <dgm:prSet/>
      <dgm:spPr/>
      <dgm:t>
        <a:bodyPr/>
        <a:lstStyle/>
        <a:p>
          <a:endParaRPr lang="ru-RU"/>
        </a:p>
      </dgm:t>
    </dgm:pt>
    <dgm:pt modelId="{3A27C680-08FB-437C-84A8-1BBA24E3DA25}">
      <dgm:prSet phldrT="[Текст]" custT="1"/>
      <dgm:spPr/>
      <dgm:t>
        <a:bodyPr/>
        <a:lstStyle/>
        <a:p>
          <a:pPr marL="342900" marR="0" lvl="0" indent="-342900" algn="l" defTabSz="914400" rtl="0" eaLnBrk="1" fontAlgn="auto" latinLnBrk="0" hangingPunct="1">
            <a:lnSpc>
              <a:spcPct val="100000"/>
            </a:lnSpc>
            <a:spcBef>
              <a:spcPct val="200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выдержать объем (сочинение не менее 250 слов, изложение – не менее 150 слов) </a:t>
          </a:r>
        </a:p>
        <a:p>
          <a:pPr marL="342900" marR="0" lvl="0" indent="-342900" algn="l" defTabSz="914400" rtl="0" eaLnBrk="1" fontAlgn="auto" latinLnBrk="0" hangingPunct="1">
            <a:lnSpc>
              <a:spcPct val="100000"/>
            </a:lnSpc>
            <a:spcBef>
              <a:spcPct val="20000"/>
            </a:spcBef>
            <a:spcAft>
              <a:spcPts val="0"/>
            </a:spcAft>
            <a:buClrTx/>
            <a:buSzTx/>
            <a:buFont typeface="Arial" pitchFamily="34" charset="0"/>
            <a:buChar char="•"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написать работу самостоятельно</a:t>
          </a:r>
          <a:endParaRPr lang="ru-RU" sz="2000" dirty="0"/>
        </a:p>
      </dgm:t>
    </dgm:pt>
    <dgm:pt modelId="{6482A5F2-5ADC-45F4-A729-27C68B8BFCFF}" type="parTrans" cxnId="{37CACD40-AD9F-4672-8BEE-A56744884560}">
      <dgm:prSet/>
      <dgm:spPr/>
      <dgm:t>
        <a:bodyPr/>
        <a:lstStyle/>
        <a:p>
          <a:endParaRPr lang="ru-RU"/>
        </a:p>
      </dgm:t>
    </dgm:pt>
    <dgm:pt modelId="{A44A234B-CF20-4C87-818C-0590A43B7973}" type="sibTrans" cxnId="{37CACD40-AD9F-4672-8BEE-A56744884560}">
      <dgm:prSet/>
      <dgm:spPr/>
      <dgm:t>
        <a:bodyPr/>
        <a:lstStyle/>
        <a:p>
          <a:endParaRPr lang="ru-RU"/>
        </a:p>
      </dgm:t>
    </dgm:pt>
    <dgm:pt modelId="{493EC6BD-3FCF-4598-9AE0-80B7EDAB2215}" type="pres">
      <dgm:prSet presAssocID="{4F0336BD-B1C3-4716-807F-FA5C605DDE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E88E51-E941-4DC1-AC0E-9ADDE55EB5D5}" type="pres">
      <dgm:prSet presAssocID="{5BCFDA9C-D74B-4ACB-B594-C046B3A0B39A}" presName="parentText" presStyleLbl="node1" presStyleIdx="0" presStyleCnt="2" custScaleY="847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072FE-A452-43B9-84FE-4F4DB6F03049}" type="pres">
      <dgm:prSet presAssocID="{5BCFDA9C-D74B-4ACB-B594-C046B3A0B39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4E8A4-9C5C-426E-8B4B-897178621889}" type="pres">
      <dgm:prSet presAssocID="{D43D0238-2316-424C-B3CC-83029DC69825}" presName="parentText" presStyleLbl="node1" presStyleIdx="1" presStyleCnt="2" custScaleY="83296" custLinFactNeighborY="-90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E65577-D126-4BED-9808-67B5353F11D3}" type="pres">
      <dgm:prSet presAssocID="{D43D0238-2316-424C-B3CC-83029DC6982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74DA44-6BDC-48E5-99D6-C02B94F892B5}" type="presOf" srcId="{E8CE1BB0-E82F-4288-89C2-591DED218AA9}" destId="{EDE65577-D126-4BED-9808-67B5353F11D3}" srcOrd="0" destOrd="0" presId="urn:microsoft.com/office/officeart/2005/8/layout/vList2"/>
    <dgm:cxn modelId="{2FC0DD8E-58BB-46A6-8EB1-C0DC823E7E57}" type="presOf" srcId="{D43D0238-2316-424C-B3CC-83029DC69825}" destId="{8CD4E8A4-9C5C-426E-8B4B-897178621889}" srcOrd="0" destOrd="0" presId="urn:microsoft.com/office/officeart/2005/8/layout/vList2"/>
    <dgm:cxn modelId="{A2CEDBF7-18EB-4B5E-9E67-FF9B0E442B6C}" type="presOf" srcId="{8A58966C-418C-4633-9799-9ADF47130940}" destId="{314072FE-A452-43B9-84FE-4F4DB6F03049}" srcOrd="0" destOrd="2" presId="urn:microsoft.com/office/officeart/2005/8/layout/vList2"/>
    <dgm:cxn modelId="{E28F7E65-9B37-4165-B34D-17613EDC1A37}" srcId="{4F0336BD-B1C3-4716-807F-FA5C605DDEE2}" destId="{D43D0238-2316-424C-B3CC-83029DC69825}" srcOrd="1" destOrd="0" parTransId="{DEE18955-5D02-416F-A075-0FD2EB0438F1}" sibTransId="{C6ED675E-A440-459E-ADE7-3EC2BD53163B}"/>
    <dgm:cxn modelId="{D4EC3832-7422-4D4B-A1EF-C1D6678DD456}" type="presOf" srcId="{4F0336BD-B1C3-4716-807F-FA5C605DDEE2}" destId="{493EC6BD-3FCF-4598-9AE0-80B7EDAB2215}" srcOrd="0" destOrd="0" presId="urn:microsoft.com/office/officeart/2005/8/layout/vList2"/>
    <dgm:cxn modelId="{20895F8F-BE8A-4FA7-96F1-4914DE329505}" type="presOf" srcId="{4BBC06CE-69E3-45C5-BCA0-32EF44E2B6BA}" destId="{EDE65577-D126-4BED-9808-67B5353F11D3}" srcOrd="0" destOrd="1" presId="urn:microsoft.com/office/officeart/2005/8/layout/vList2"/>
    <dgm:cxn modelId="{AF38969F-BB6D-4BFC-B494-16737D615D00}" srcId="{5BCFDA9C-D74B-4ACB-B594-C046B3A0B39A}" destId="{5CEC01B1-A058-4BC0-ABCA-64D0E606FF49}" srcOrd="3" destOrd="0" parTransId="{3B31D79C-17F2-4920-A495-BBB5287F3C2A}" sibTransId="{57B81CF1-0F84-4662-ABF3-FCE6922E3AEF}"/>
    <dgm:cxn modelId="{37A94A96-D1A2-4CE2-902A-16157800D1DC}" srcId="{5BCFDA9C-D74B-4ACB-B594-C046B3A0B39A}" destId="{83002418-D40C-48B3-8838-B9BF640FBED2}" srcOrd="0" destOrd="0" parTransId="{DDD8B3CD-A141-4F6C-A9EE-A32EE2EDFD76}" sibTransId="{AA51CB7B-9590-4A60-9170-E1124DC6891D}"/>
    <dgm:cxn modelId="{6537AEB3-81D1-403B-BD18-8B16BD2AAC5D}" srcId="{5BCFDA9C-D74B-4ACB-B594-C046B3A0B39A}" destId="{70E9AE8C-EFC7-4ED1-A5FF-16AA3A1226AF}" srcOrd="1" destOrd="0" parTransId="{61A03442-D105-478A-B266-E96B5B6EC496}" sibTransId="{20CCA14D-AF95-46D7-A258-E61F7DF8331B}"/>
    <dgm:cxn modelId="{A5691921-7045-4559-AF85-0017C127102F}" type="presOf" srcId="{5BCFDA9C-D74B-4ACB-B594-C046B3A0B39A}" destId="{65E88E51-E941-4DC1-AC0E-9ADDE55EB5D5}" srcOrd="0" destOrd="0" presId="urn:microsoft.com/office/officeart/2005/8/layout/vList2"/>
    <dgm:cxn modelId="{82BDA18E-A5C5-49DD-9DEA-D7E1BE5C7383}" srcId="{5BCFDA9C-D74B-4ACB-B594-C046B3A0B39A}" destId="{8A58966C-418C-4633-9799-9ADF47130940}" srcOrd="2" destOrd="0" parTransId="{AA6C9D5F-D55A-46C7-BA0B-F7A6B7B3DE8F}" sibTransId="{78C79E9D-68DC-48E0-AAD8-620317CBD48D}"/>
    <dgm:cxn modelId="{D42F2E24-C2C4-4BD3-B94F-2F7B27601434}" srcId="{5BCFDA9C-D74B-4ACB-B594-C046B3A0B39A}" destId="{325D599F-FDBE-42D2-B22E-9650D53A00BD}" srcOrd="4" destOrd="0" parTransId="{19BF76FF-94AF-4804-8B25-6FFC8F202601}" sibTransId="{07F6B75F-740A-4816-A959-4DFCF96E4958}"/>
    <dgm:cxn modelId="{92BCA148-F250-4D8D-9554-93E321A4B178}" srcId="{4F0336BD-B1C3-4716-807F-FA5C605DDEE2}" destId="{5BCFDA9C-D74B-4ACB-B594-C046B3A0B39A}" srcOrd="0" destOrd="0" parTransId="{7F342CE5-9BD1-48A6-9A47-6FE4AAC54412}" sibTransId="{7ED604B5-11F1-4B97-90E8-152CAA7CA757}"/>
    <dgm:cxn modelId="{0E47DFE4-B120-42C1-9655-54802FF310C6}" type="presOf" srcId="{83002418-D40C-48B3-8838-B9BF640FBED2}" destId="{314072FE-A452-43B9-84FE-4F4DB6F03049}" srcOrd="0" destOrd="0" presId="urn:microsoft.com/office/officeart/2005/8/layout/vList2"/>
    <dgm:cxn modelId="{3E2C16ED-99CF-49E6-BD8C-6C654ED61B1E}" type="presOf" srcId="{3A27C680-08FB-437C-84A8-1BBA24E3DA25}" destId="{EDE65577-D126-4BED-9808-67B5353F11D3}" srcOrd="0" destOrd="2" presId="urn:microsoft.com/office/officeart/2005/8/layout/vList2"/>
    <dgm:cxn modelId="{37CACD40-AD9F-4672-8BEE-A56744884560}" srcId="{D43D0238-2316-424C-B3CC-83029DC69825}" destId="{3A27C680-08FB-437C-84A8-1BBA24E3DA25}" srcOrd="2" destOrd="0" parTransId="{6482A5F2-5ADC-45F4-A729-27C68B8BFCFF}" sibTransId="{A44A234B-CF20-4C87-818C-0590A43B7973}"/>
    <dgm:cxn modelId="{422DA713-9F3A-4A80-8B5F-370E3D56F871}" srcId="{D43D0238-2316-424C-B3CC-83029DC69825}" destId="{E8CE1BB0-E82F-4288-89C2-591DED218AA9}" srcOrd="0" destOrd="0" parTransId="{99360A90-5C46-42D0-889C-31B091AD5DE9}" sibTransId="{657BD40A-3EA2-4D23-BE5D-D12DFB5403E8}"/>
    <dgm:cxn modelId="{418B8AC1-BDBB-43C7-BE72-12D0E4577482}" type="presOf" srcId="{5CEC01B1-A058-4BC0-ABCA-64D0E606FF49}" destId="{314072FE-A452-43B9-84FE-4F4DB6F03049}" srcOrd="0" destOrd="3" presId="urn:microsoft.com/office/officeart/2005/8/layout/vList2"/>
    <dgm:cxn modelId="{B78EE9DB-EDAA-46D6-AFE4-DC244D7811C8}" type="presOf" srcId="{70E9AE8C-EFC7-4ED1-A5FF-16AA3A1226AF}" destId="{314072FE-A452-43B9-84FE-4F4DB6F03049}" srcOrd="0" destOrd="1" presId="urn:microsoft.com/office/officeart/2005/8/layout/vList2"/>
    <dgm:cxn modelId="{06769378-464C-4BEB-AA0B-AD60C7BCBE04}" srcId="{D43D0238-2316-424C-B3CC-83029DC69825}" destId="{4BBC06CE-69E3-45C5-BCA0-32EF44E2B6BA}" srcOrd="1" destOrd="0" parTransId="{7A1AFDE2-A83E-4996-982C-24B0AEBE345C}" sibTransId="{ED14418E-EFF6-4E6D-8BE7-7CC3DACAC953}"/>
    <dgm:cxn modelId="{3821B3A3-8705-4645-BBA3-8CCA91643319}" type="presOf" srcId="{325D599F-FDBE-42D2-B22E-9650D53A00BD}" destId="{314072FE-A452-43B9-84FE-4F4DB6F03049}" srcOrd="0" destOrd="4" presId="urn:microsoft.com/office/officeart/2005/8/layout/vList2"/>
    <dgm:cxn modelId="{B5EE6E8C-8FAC-4B82-9EEA-C576C083FC85}" type="presParOf" srcId="{493EC6BD-3FCF-4598-9AE0-80B7EDAB2215}" destId="{65E88E51-E941-4DC1-AC0E-9ADDE55EB5D5}" srcOrd="0" destOrd="0" presId="urn:microsoft.com/office/officeart/2005/8/layout/vList2"/>
    <dgm:cxn modelId="{101FE53E-A1DC-4B70-B39D-BCC5DF3733BC}" type="presParOf" srcId="{493EC6BD-3FCF-4598-9AE0-80B7EDAB2215}" destId="{314072FE-A452-43B9-84FE-4F4DB6F03049}" srcOrd="1" destOrd="0" presId="urn:microsoft.com/office/officeart/2005/8/layout/vList2"/>
    <dgm:cxn modelId="{948FBE6C-D893-41AF-9F49-FCF8B2CA33D9}" type="presParOf" srcId="{493EC6BD-3FCF-4598-9AE0-80B7EDAB2215}" destId="{8CD4E8A4-9C5C-426E-8B4B-897178621889}" srcOrd="2" destOrd="0" presId="urn:microsoft.com/office/officeart/2005/8/layout/vList2"/>
    <dgm:cxn modelId="{A2009371-90BD-44CF-AC07-EE9F21EEBE93}" type="presParOf" srcId="{493EC6BD-3FCF-4598-9AE0-80B7EDAB2215}" destId="{EDE65577-D126-4BED-9808-67B5353F11D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5AD0F1-C82D-435F-B0BD-137A5EB7BD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2F3BA3-FBCE-4ABE-85CA-B8587B3536C7}">
      <dgm:prSet phldrT="[Текст]"/>
      <dgm:spPr/>
      <dgm:t>
        <a:bodyPr/>
        <a:lstStyle/>
        <a:p>
          <a:r>
            <a:rPr lang="ru-RU" dirty="0" smtClean="0"/>
            <a:t>На сайте </a:t>
          </a:r>
          <a:r>
            <a:rPr lang="en-US" dirty="0" smtClean="0"/>
            <a:t>pgu.mos.ru</a:t>
          </a:r>
          <a:endParaRPr lang="ru-RU" dirty="0"/>
        </a:p>
      </dgm:t>
    </dgm:pt>
    <dgm:pt modelId="{521544A8-7A41-46E3-B68A-A64ECACB193C}" type="parTrans" cxnId="{A23D67B3-09C8-45C0-B519-A3A0A85258D5}">
      <dgm:prSet/>
      <dgm:spPr/>
      <dgm:t>
        <a:bodyPr/>
        <a:lstStyle/>
        <a:p>
          <a:endParaRPr lang="ru-RU"/>
        </a:p>
      </dgm:t>
    </dgm:pt>
    <dgm:pt modelId="{29A61252-0E98-43DF-819E-4298962D47E7}" type="sibTrans" cxnId="{A23D67B3-09C8-45C0-B519-A3A0A85258D5}">
      <dgm:prSet/>
      <dgm:spPr/>
      <dgm:t>
        <a:bodyPr/>
        <a:lstStyle/>
        <a:p>
          <a:endParaRPr lang="ru-RU"/>
        </a:p>
      </dgm:t>
    </dgm:pt>
    <dgm:pt modelId="{2E5BCD54-6E82-4218-BF77-3164476B7042}">
      <dgm:prSet phldrT="[Текст]"/>
      <dgm:spPr/>
      <dgm:t>
        <a:bodyPr/>
        <a:lstStyle/>
        <a:p>
          <a:r>
            <a:rPr lang="ru-RU" dirty="0" smtClean="0"/>
            <a:t>Результаты и сканы сочинения</a:t>
          </a:r>
          <a:endParaRPr lang="ru-RU" dirty="0"/>
        </a:p>
      </dgm:t>
    </dgm:pt>
    <dgm:pt modelId="{63A8F899-5747-4874-BB64-D4982F7688EF}" type="parTrans" cxnId="{3275DC25-57E7-4001-84FF-3F90FED6A277}">
      <dgm:prSet/>
      <dgm:spPr/>
      <dgm:t>
        <a:bodyPr/>
        <a:lstStyle/>
        <a:p>
          <a:endParaRPr lang="ru-RU"/>
        </a:p>
      </dgm:t>
    </dgm:pt>
    <dgm:pt modelId="{CE0CCFD1-BE33-4906-96CE-5440CAC0C6F5}" type="sibTrans" cxnId="{3275DC25-57E7-4001-84FF-3F90FED6A277}">
      <dgm:prSet/>
      <dgm:spPr/>
      <dgm:t>
        <a:bodyPr/>
        <a:lstStyle/>
        <a:p>
          <a:endParaRPr lang="ru-RU"/>
        </a:p>
      </dgm:t>
    </dgm:pt>
    <dgm:pt modelId="{A3635189-2E21-44B0-9F62-C37BC4E13F07}">
      <dgm:prSet phldrT="[Текст]"/>
      <dgm:spPr/>
      <dgm:t>
        <a:bodyPr/>
        <a:lstStyle/>
        <a:p>
          <a:r>
            <a:rPr lang="ru-RU" dirty="0" smtClean="0"/>
            <a:t>Для доступа используются </a:t>
          </a:r>
        </a:p>
        <a:p>
          <a:r>
            <a:rPr lang="ru-RU" dirty="0" smtClean="0"/>
            <a:t>логин и пароль</a:t>
          </a:r>
          <a:endParaRPr lang="ru-RU" dirty="0"/>
        </a:p>
      </dgm:t>
    </dgm:pt>
    <dgm:pt modelId="{DED8DF17-D0AA-4836-9F22-9516B1E3103E}" type="parTrans" cxnId="{18D2E941-0E72-43A7-B3FB-FB17642A9F18}">
      <dgm:prSet/>
      <dgm:spPr/>
      <dgm:t>
        <a:bodyPr/>
        <a:lstStyle/>
        <a:p>
          <a:endParaRPr lang="ru-RU"/>
        </a:p>
      </dgm:t>
    </dgm:pt>
    <dgm:pt modelId="{31E12CD5-B0FA-473D-9947-CB94045191ED}" type="sibTrans" cxnId="{18D2E941-0E72-43A7-B3FB-FB17642A9F18}">
      <dgm:prSet/>
      <dgm:spPr/>
      <dgm:t>
        <a:bodyPr/>
        <a:lstStyle/>
        <a:p>
          <a:endParaRPr lang="ru-RU"/>
        </a:p>
      </dgm:t>
    </dgm:pt>
    <dgm:pt modelId="{1C695621-9115-4308-94E8-9E1E3017D95E}">
      <dgm:prSet phldrT="[Текст]"/>
      <dgm:spPr/>
      <dgm:t>
        <a:bodyPr/>
        <a:lstStyle/>
        <a:p>
          <a:r>
            <a:rPr lang="ru-RU" dirty="0" smtClean="0"/>
            <a:t>Получают в гимназии (указаны на пропуске на экзамен)</a:t>
          </a:r>
          <a:endParaRPr lang="ru-RU" dirty="0"/>
        </a:p>
      </dgm:t>
    </dgm:pt>
    <dgm:pt modelId="{587706DB-2A8D-4860-9D73-EB80072FD080}" type="parTrans" cxnId="{5DFEA44A-8244-4413-B000-77447627FF7A}">
      <dgm:prSet/>
      <dgm:spPr/>
      <dgm:t>
        <a:bodyPr/>
        <a:lstStyle/>
        <a:p>
          <a:endParaRPr lang="ru-RU"/>
        </a:p>
      </dgm:t>
    </dgm:pt>
    <dgm:pt modelId="{711CAC24-BE48-4A86-B510-64FA56A8A039}" type="sibTrans" cxnId="{5DFEA44A-8244-4413-B000-77447627FF7A}">
      <dgm:prSet/>
      <dgm:spPr/>
      <dgm:t>
        <a:bodyPr/>
        <a:lstStyle/>
        <a:p>
          <a:endParaRPr lang="ru-RU"/>
        </a:p>
      </dgm:t>
    </dgm:pt>
    <dgm:pt modelId="{16FA7ADC-BD69-4FE2-AC40-E0D85B04B583}">
      <dgm:prSet phldrT="[Текст]"/>
      <dgm:spPr/>
      <dgm:t>
        <a:bodyPr/>
        <a:lstStyle/>
        <a:p>
          <a:r>
            <a:rPr lang="ru-RU" dirty="0" smtClean="0"/>
            <a:t>Результаты и сканы экзаменов</a:t>
          </a:r>
          <a:endParaRPr lang="ru-RU" dirty="0"/>
        </a:p>
      </dgm:t>
    </dgm:pt>
    <dgm:pt modelId="{A9E8BDEF-3605-400F-8C2E-BC3BFF14E7D2}" type="parTrans" cxnId="{475E87F3-4991-4EF7-9C74-B90098F47DA4}">
      <dgm:prSet/>
      <dgm:spPr/>
      <dgm:t>
        <a:bodyPr/>
        <a:lstStyle/>
        <a:p>
          <a:endParaRPr lang="ru-RU"/>
        </a:p>
      </dgm:t>
    </dgm:pt>
    <dgm:pt modelId="{CEC5F3F3-3CAA-4040-8207-6CAC811894D7}" type="sibTrans" cxnId="{475E87F3-4991-4EF7-9C74-B90098F47DA4}">
      <dgm:prSet/>
      <dgm:spPr/>
      <dgm:t>
        <a:bodyPr/>
        <a:lstStyle/>
        <a:p>
          <a:endParaRPr lang="ru-RU"/>
        </a:p>
      </dgm:t>
    </dgm:pt>
    <dgm:pt modelId="{5E055832-8B9B-41C1-A6DE-64FDB7A4FB9C}" type="pres">
      <dgm:prSet presAssocID="{885AD0F1-C82D-435F-B0BD-137A5EB7BD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FC8C52-6CE8-4DB7-87CB-DBEECD3C0054}" type="pres">
      <dgm:prSet presAssocID="{2D2F3BA3-FBCE-4ABE-85CA-B8587B3536C7}" presName="parentText" presStyleLbl="node1" presStyleIdx="0" presStyleCnt="2" custScaleY="640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0D83E-F0BF-4295-A9AC-E6006B40201D}" type="pres">
      <dgm:prSet presAssocID="{2D2F3BA3-FBCE-4ABE-85CA-B8587B3536C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BF0C9-DC87-4BAC-8A3E-0F66B0AC005B}" type="pres">
      <dgm:prSet presAssocID="{A3635189-2E21-44B0-9F62-C37BC4E13F07}" presName="parentText" presStyleLbl="node1" presStyleIdx="1" presStyleCnt="2" custScaleY="851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5E4CB-C65C-4FFA-AC45-EE7CC5A630DC}" type="pres">
      <dgm:prSet presAssocID="{A3635189-2E21-44B0-9F62-C37BC4E13F0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FEA44A-8244-4413-B000-77447627FF7A}" srcId="{A3635189-2E21-44B0-9F62-C37BC4E13F07}" destId="{1C695621-9115-4308-94E8-9E1E3017D95E}" srcOrd="0" destOrd="0" parTransId="{587706DB-2A8D-4860-9D73-EB80072FD080}" sibTransId="{711CAC24-BE48-4A86-B510-64FA56A8A039}"/>
    <dgm:cxn modelId="{586D5ECE-6DB9-4F25-98CD-B2D405124F86}" type="presOf" srcId="{2E5BCD54-6E82-4218-BF77-3164476B7042}" destId="{CC10D83E-F0BF-4295-A9AC-E6006B40201D}" srcOrd="0" destOrd="0" presId="urn:microsoft.com/office/officeart/2005/8/layout/vList2"/>
    <dgm:cxn modelId="{A23D67B3-09C8-45C0-B519-A3A0A85258D5}" srcId="{885AD0F1-C82D-435F-B0BD-137A5EB7BDF1}" destId="{2D2F3BA3-FBCE-4ABE-85CA-B8587B3536C7}" srcOrd="0" destOrd="0" parTransId="{521544A8-7A41-46E3-B68A-A64ECACB193C}" sibTransId="{29A61252-0E98-43DF-819E-4298962D47E7}"/>
    <dgm:cxn modelId="{6EF1D1DC-9167-4C6F-A338-2EBC49CEBE04}" type="presOf" srcId="{1C695621-9115-4308-94E8-9E1E3017D95E}" destId="{1D65E4CB-C65C-4FFA-AC45-EE7CC5A630DC}" srcOrd="0" destOrd="0" presId="urn:microsoft.com/office/officeart/2005/8/layout/vList2"/>
    <dgm:cxn modelId="{364CDB0E-24BD-4676-8607-5C19B143F01C}" type="presOf" srcId="{A3635189-2E21-44B0-9F62-C37BC4E13F07}" destId="{3FEBF0C9-DC87-4BAC-8A3E-0F66B0AC005B}" srcOrd="0" destOrd="0" presId="urn:microsoft.com/office/officeart/2005/8/layout/vList2"/>
    <dgm:cxn modelId="{BAC8DDB5-1A5B-495D-BC08-83E8CADEA7C5}" type="presOf" srcId="{2D2F3BA3-FBCE-4ABE-85CA-B8587B3536C7}" destId="{48FC8C52-6CE8-4DB7-87CB-DBEECD3C0054}" srcOrd="0" destOrd="0" presId="urn:microsoft.com/office/officeart/2005/8/layout/vList2"/>
    <dgm:cxn modelId="{475E87F3-4991-4EF7-9C74-B90098F47DA4}" srcId="{2D2F3BA3-FBCE-4ABE-85CA-B8587B3536C7}" destId="{16FA7ADC-BD69-4FE2-AC40-E0D85B04B583}" srcOrd="1" destOrd="0" parTransId="{A9E8BDEF-3605-400F-8C2E-BC3BFF14E7D2}" sibTransId="{CEC5F3F3-3CAA-4040-8207-6CAC811894D7}"/>
    <dgm:cxn modelId="{4C5733C4-69F1-48CE-8935-9968AB089E5E}" type="presOf" srcId="{885AD0F1-C82D-435F-B0BD-137A5EB7BDF1}" destId="{5E055832-8B9B-41C1-A6DE-64FDB7A4FB9C}" srcOrd="0" destOrd="0" presId="urn:microsoft.com/office/officeart/2005/8/layout/vList2"/>
    <dgm:cxn modelId="{18D2E941-0E72-43A7-B3FB-FB17642A9F18}" srcId="{885AD0F1-C82D-435F-B0BD-137A5EB7BDF1}" destId="{A3635189-2E21-44B0-9F62-C37BC4E13F07}" srcOrd="1" destOrd="0" parTransId="{DED8DF17-D0AA-4836-9F22-9516B1E3103E}" sibTransId="{31E12CD5-B0FA-473D-9947-CB94045191ED}"/>
    <dgm:cxn modelId="{3275DC25-57E7-4001-84FF-3F90FED6A277}" srcId="{2D2F3BA3-FBCE-4ABE-85CA-B8587B3536C7}" destId="{2E5BCD54-6E82-4218-BF77-3164476B7042}" srcOrd="0" destOrd="0" parTransId="{63A8F899-5747-4874-BB64-D4982F7688EF}" sibTransId="{CE0CCFD1-BE33-4906-96CE-5440CAC0C6F5}"/>
    <dgm:cxn modelId="{35E9D8AA-B8EC-4820-B9B8-A474B6727044}" type="presOf" srcId="{16FA7ADC-BD69-4FE2-AC40-E0D85B04B583}" destId="{CC10D83E-F0BF-4295-A9AC-E6006B40201D}" srcOrd="0" destOrd="1" presId="urn:microsoft.com/office/officeart/2005/8/layout/vList2"/>
    <dgm:cxn modelId="{3FF9FBE3-B50E-411B-8251-4EB7737C53F8}" type="presParOf" srcId="{5E055832-8B9B-41C1-A6DE-64FDB7A4FB9C}" destId="{48FC8C52-6CE8-4DB7-87CB-DBEECD3C0054}" srcOrd="0" destOrd="0" presId="urn:microsoft.com/office/officeart/2005/8/layout/vList2"/>
    <dgm:cxn modelId="{CBA469AF-EA36-4B2D-B14B-9EE0285E7563}" type="presParOf" srcId="{5E055832-8B9B-41C1-A6DE-64FDB7A4FB9C}" destId="{CC10D83E-F0BF-4295-A9AC-E6006B40201D}" srcOrd="1" destOrd="0" presId="urn:microsoft.com/office/officeart/2005/8/layout/vList2"/>
    <dgm:cxn modelId="{F149D695-CB86-4B7D-8489-3813BDF12734}" type="presParOf" srcId="{5E055832-8B9B-41C1-A6DE-64FDB7A4FB9C}" destId="{3FEBF0C9-DC87-4BAC-8A3E-0F66B0AC005B}" srcOrd="2" destOrd="0" presId="urn:microsoft.com/office/officeart/2005/8/layout/vList2"/>
    <dgm:cxn modelId="{BF9A637F-FA6E-4808-BA0C-326BA28690DB}" type="presParOf" srcId="{5E055832-8B9B-41C1-A6DE-64FDB7A4FB9C}" destId="{1D65E4CB-C65C-4FFA-AC45-EE7CC5A630D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35DACC-5A92-4501-8B17-97320472A27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9C25CE-2399-44CF-AA3D-EBA37D4FDDF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latin typeface="+mn-lt"/>
            </a:rPr>
            <a:t>Итоговое сочинение </a:t>
          </a:r>
          <a:r>
            <a:rPr lang="ru-RU" sz="2400" dirty="0" smtClean="0">
              <a:latin typeface="+mn-lt"/>
            </a:rPr>
            <a:t>(изложение</a:t>
          </a:r>
          <a:r>
            <a:rPr lang="ru-RU" sz="2400" u="sng" dirty="0" smtClean="0">
              <a:latin typeface="+mn-lt"/>
            </a:rPr>
            <a:t>) как допуск к ГИА-11</a:t>
          </a:r>
          <a:endParaRPr lang="ru-RU" sz="2400" dirty="0">
            <a:latin typeface="+mn-lt"/>
          </a:endParaRPr>
        </a:p>
      </dgm:t>
    </dgm:pt>
    <dgm:pt modelId="{C9A49763-AB30-4BD7-9B84-8562108977B9}" type="parTrans" cxnId="{35E63266-DAB1-4FAF-87F1-FBA9706C1809}">
      <dgm:prSet/>
      <dgm:spPr/>
      <dgm:t>
        <a:bodyPr/>
        <a:lstStyle/>
        <a:p>
          <a:endParaRPr lang="ru-RU" sz="2400">
            <a:latin typeface="+mn-lt"/>
          </a:endParaRPr>
        </a:p>
      </dgm:t>
    </dgm:pt>
    <dgm:pt modelId="{71F7537C-2464-4EAE-9A73-69AC19AC4EEA}" type="sibTrans" cxnId="{35E63266-DAB1-4FAF-87F1-FBA9706C1809}">
      <dgm:prSet/>
      <dgm:spPr/>
      <dgm:t>
        <a:bodyPr/>
        <a:lstStyle/>
        <a:p>
          <a:endParaRPr lang="ru-RU" sz="2400">
            <a:latin typeface="+mn-lt"/>
          </a:endParaRPr>
        </a:p>
      </dgm:t>
    </dgm:pt>
    <dgm:pt modelId="{4D036708-C3E4-4AAF-A29F-BB8B4EC67617}">
      <dgm:prSet phldrT="[Текст]" custT="1"/>
      <dgm:spPr/>
      <dgm:t>
        <a:bodyPr/>
        <a:lstStyle/>
        <a:p>
          <a:r>
            <a:rPr lang="ru-RU" sz="2000" dirty="0" smtClean="0">
              <a:latin typeface="+mn-lt"/>
            </a:rPr>
            <a:t>3 декабря, 4 февраля, 6 мая</a:t>
          </a:r>
          <a:endParaRPr lang="ru-RU" sz="2000" dirty="0">
            <a:latin typeface="+mn-lt"/>
          </a:endParaRPr>
        </a:p>
      </dgm:t>
    </dgm:pt>
    <dgm:pt modelId="{CF5EBCA1-BE91-4627-9C2A-A65EFEB7C051}" type="parTrans" cxnId="{4754E74E-83D4-46DF-B22C-1E983A3DA805}">
      <dgm:prSet/>
      <dgm:spPr/>
      <dgm:t>
        <a:bodyPr/>
        <a:lstStyle/>
        <a:p>
          <a:endParaRPr lang="ru-RU" sz="2400">
            <a:latin typeface="+mn-lt"/>
          </a:endParaRPr>
        </a:p>
      </dgm:t>
    </dgm:pt>
    <dgm:pt modelId="{3744C491-6A07-42EB-98EF-C201540CCA38}" type="sibTrans" cxnId="{4754E74E-83D4-46DF-B22C-1E983A3DA805}">
      <dgm:prSet/>
      <dgm:spPr/>
      <dgm:t>
        <a:bodyPr/>
        <a:lstStyle/>
        <a:p>
          <a:endParaRPr lang="ru-RU" sz="2400">
            <a:latin typeface="+mn-lt"/>
          </a:endParaRPr>
        </a:p>
      </dgm:t>
    </dgm:pt>
    <dgm:pt modelId="{95F110F8-CF9A-4B54-8DD1-61B228CF742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+mn-lt"/>
            </a:rPr>
            <a:t>Раздел «Говорение» в ЕГЭ по иностранным языкам </a:t>
          </a:r>
          <a:r>
            <a:rPr lang="ru-RU" sz="2400" b="1" dirty="0" smtClean="0">
              <a:latin typeface="+mn-lt"/>
            </a:rPr>
            <a:t>на добровольной основе</a:t>
          </a:r>
          <a:endParaRPr lang="ru-RU" sz="2400" dirty="0">
            <a:latin typeface="+mn-lt"/>
          </a:endParaRPr>
        </a:p>
      </dgm:t>
    </dgm:pt>
    <dgm:pt modelId="{262BB066-EB97-4437-BE01-FEBD75166DA4}" type="parTrans" cxnId="{72E93F90-DB2A-4C4C-9B10-341172D1DFA4}">
      <dgm:prSet/>
      <dgm:spPr/>
      <dgm:t>
        <a:bodyPr/>
        <a:lstStyle/>
        <a:p>
          <a:endParaRPr lang="ru-RU" sz="2400">
            <a:latin typeface="+mn-lt"/>
          </a:endParaRPr>
        </a:p>
      </dgm:t>
    </dgm:pt>
    <dgm:pt modelId="{9F1B1DF1-294B-470A-B04D-563811B07736}" type="sibTrans" cxnId="{72E93F90-DB2A-4C4C-9B10-341172D1DFA4}">
      <dgm:prSet/>
      <dgm:spPr/>
      <dgm:t>
        <a:bodyPr/>
        <a:lstStyle/>
        <a:p>
          <a:endParaRPr lang="ru-RU" sz="2400">
            <a:latin typeface="+mn-lt"/>
          </a:endParaRPr>
        </a:p>
      </dgm:t>
    </dgm:pt>
    <dgm:pt modelId="{5C3237F4-2DCF-4082-805B-56A71AFE3237}">
      <dgm:prSet phldrT="[Текст]" custT="1"/>
      <dgm:spPr/>
      <dgm:t>
        <a:bodyPr/>
        <a:lstStyle/>
        <a:p>
          <a:r>
            <a:rPr lang="ru-RU" sz="2000" dirty="0" smtClean="0">
              <a:latin typeface="+mn-lt"/>
            </a:rPr>
            <a:t>Сдается в  2 дня, письменная часть  80 + устная часть 20 баллов, </a:t>
          </a:r>
          <a:endParaRPr lang="ru-RU" sz="2000" dirty="0">
            <a:latin typeface="+mn-lt"/>
          </a:endParaRPr>
        </a:p>
      </dgm:t>
    </dgm:pt>
    <dgm:pt modelId="{806048EF-686F-471C-8C30-F480EB120AE9}" type="parTrans" cxnId="{6270AA66-88AF-4952-A48B-80CA3CB43A6B}">
      <dgm:prSet/>
      <dgm:spPr/>
      <dgm:t>
        <a:bodyPr/>
        <a:lstStyle/>
        <a:p>
          <a:endParaRPr lang="ru-RU" sz="2400">
            <a:latin typeface="+mn-lt"/>
          </a:endParaRPr>
        </a:p>
      </dgm:t>
    </dgm:pt>
    <dgm:pt modelId="{5D697CC3-56C9-42D7-AD8A-D3A68279AE67}" type="sibTrans" cxnId="{6270AA66-88AF-4952-A48B-80CA3CB43A6B}">
      <dgm:prSet/>
      <dgm:spPr/>
      <dgm:t>
        <a:bodyPr/>
        <a:lstStyle/>
        <a:p>
          <a:endParaRPr lang="ru-RU" sz="2400">
            <a:latin typeface="+mn-lt"/>
          </a:endParaRPr>
        </a:p>
      </dgm:t>
    </dgm:pt>
    <dgm:pt modelId="{3201664D-0E6A-4CDD-905A-F84C8B2F79C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+mn-lt"/>
            </a:rPr>
            <a:t>Разделение ЕГЭ по </a:t>
          </a:r>
          <a:r>
            <a:rPr lang="ru-RU" sz="2400" b="1" dirty="0" smtClean="0">
              <a:latin typeface="+mn-lt"/>
            </a:rPr>
            <a:t>математике на базовый и профильный уровни </a:t>
          </a:r>
          <a:endParaRPr lang="ru-RU" sz="2400" dirty="0">
            <a:latin typeface="+mn-lt"/>
          </a:endParaRPr>
        </a:p>
      </dgm:t>
    </dgm:pt>
    <dgm:pt modelId="{CE306164-0EAC-48DB-BDB2-C0560BD3DA09}" type="parTrans" cxnId="{AAA61228-8E4B-478C-8843-33BE4D6B8535}">
      <dgm:prSet/>
      <dgm:spPr/>
      <dgm:t>
        <a:bodyPr/>
        <a:lstStyle/>
        <a:p>
          <a:endParaRPr lang="ru-RU" sz="2400">
            <a:latin typeface="+mn-lt"/>
          </a:endParaRPr>
        </a:p>
      </dgm:t>
    </dgm:pt>
    <dgm:pt modelId="{DAA52126-D4BD-4C17-91C5-DEB839CE3E45}" type="sibTrans" cxnId="{AAA61228-8E4B-478C-8843-33BE4D6B8535}">
      <dgm:prSet/>
      <dgm:spPr/>
      <dgm:t>
        <a:bodyPr/>
        <a:lstStyle/>
        <a:p>
          <a:endParaRPr lang="ru-RU" sz="2400">
            <a:latin typeface="+mn-lt"/>
          </a:endParaRPr>
        </a:p>
      </dgm:t>
    </dgm:pt>
    <dgm:pt modelId="{AC023375-AC0D-40F7-8EBB-FB054E46E7B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+mn-lt"/>
            </a:rPr>
            <a:t>Пересдача предмета по выбору не более 1 раза в год, начиная со следующего года</a:t>
          </a:r>
          <a:endParaRPr lang="ru-RU" sz="2400" dirty="0">
            <a:latin typeface="+mn-lt"/>
          </a:endParaRPr>
        </a:p>
      </dgm:t>
    </dgm:pt>
    <dgm:pt modelId="{66EC2CAC-C62D-40A8-AC2A-F1FBD31D45DE}" type="parTrans" cxnId="{1B60FA5D-EBE8-4D0F-9828-E78047908CAE}">
      <dgm:prSet/>
      <dgm:spPr/>
      <dgm:t>
        <a:bodyPr/>
        <a:lstStyle/>
        <a:p>
          <a:endParaRPr lang="ru-RU" sz="2400">
            <a:latin typeface="+mn-lt"/>
          </a:endParaRPr>
        </a:p>
      </dgm:t>
    </dgm:pt>
    <dgm:pt modelId="{21EE2705-A348-4D86-9C01-F495140E303D}" type="sibTrans" cxnId="{1B60FA5D-EBE8-4D0F-9828-E78047908CAE}">
      <dgm:prSet/>
      <dgm:spPr/>
      <dgm:t>
        <a:bodyPr/>
        <a:lstStyle/>
        <a:p>
          <a:endParaRPr lang="ru-RU" sz="2400">
            <a:latin typeface="+mn-lt"/>
          </a:endParaRPr>
        </a:p>
      </dgm:t>
    </dgm:pt>
    <dgm:pt modelId="{613B74C4-304A-45B0-83EE-3DDC9B75B3D1}">
      <dgm:prSet custT="1"/>
      <dgm:spPr/>
      <dgm:t>
        <a:bodyPr/>
        <a:lstStyle/>
        <a:p>
          <a:r>
            <a:rPr lang="ru-RU" sz="2000" dirty="0" smtClean="0"/>
            <a:t>Сдается в 2 дня. Можно сдавать базу, профиль или </a:t>
          </a:r>
          <a:r>
            <a:rPr lang="ru-RU" sz="2000" dirty="0" err="1" smtClean="0"/>
            <a:t>базу+профиль</a:t>
          </a:r>
          <a:endParaRPr lang="ru-RU" sz="2000" dirty="0"/>
        </a:p>
      </dgm:t>
    </dgm:pt>
    <dgm:pt modelId="{025B8E06-A8D9-403F-A36B-9AEAAE23FB2D}" type="parTrans" cxnId="{BB2AEC3B-5B7D-4DB9-A5F9-08AD9AAD4498}">
      <dgm:prSet/>
      <dgm:spPr/>
      <dgm:t>
        <a:bodyPr/>
        <a:lstStyle/>
        <a:p>
          <a:endParaRPr lang="ru-RU"/>
        </a:p>
      </dgm:t>
    </dgm:pt>
    <dgm:pt modelId="{DDC845DA-06D0-4A0C-B0E9-3287F2310035}" type="sibTrans" cxnId="{BB2AEC3B-5B7D-4DB9-A5F9-08AD9AAD4498}">
      <dgm:prSet/>
      <dgm:spPr/>
      <dgm:t>
        <a:bodyPr/>
        <a:lstStyle/>
        <a:p>
          <a:endParaRPr lang="ru-RU"/>
        </a:p>
      </dgm:t>
    </dgm:pt>
    <dgm:pt modelId="{56FB84FB-6858-488B-846E-CC3604FDC1A5}">
      <dgm:prSet custT="1"/>
      <dgm:spPr/>
      <dgm:t>
        <a:bodyPr/>
        <a:lstStyle/>
        <a:p>
          <a:r>
            <a:rPr lang="ru-RU" sz="2000" dirty="0" smtClean="0"/>
            <a:t>Дополнительного периода летом или осенью </a:t>
          </a:r>
          <a:r>
            <a:rPr lang="ru-RU" sz="2000" dirty="0" smtClean="0">
              <a:solidFill>
                <a:srgbClr val="FF0000"/>
              </a:solidFill>
            </a:rPr>
            <a:t>нет</a:t>
          </a:r>
          <a:r>
            <a:rPr lang="ru-RU" sz="2000" dirty="0" smtClean="0"/>
            <a:t>.</a:t>
          </a:r>
          <a:endParaRPr lang="ru-RU" sz="2000" dirty="0"/>
        </a:p>
      </dgm:t>
    </dgm:pt>
    <dgm:pt modelId="{EECFFA8B-26FE-4031-9466-F6449CD73925}" type="parTrans" cxnId="{9E262407-714A-4A87-A750-F3C0F6419077}">
      <dgm:prSet/>
      <dgm:spPr/>
      <dgm:t>
        <a:bodyPr/>
        <a:lstStyle/>
        <a:p>
          <a:endParaRPr lang="ru-RU"/>
        </a:p>
      </dgm:t>
    </dgm:pt>
    <dgm:pt modelId="{94514833-1BD4-4D2F-9947-DF632D4A85D0}" type="sibTrans" cxnId="{9E262407-714A-4A87-A750-F3C0F6419077}">
      <dgm:prSet/>
      <dgm:spPr/>
      <dgm:t>
        <a:bodyPr/>
        <a:lstStyle/>
        <a:p>
          <a:endParaRPr lang="ru-RU"/>
        </a:p>
      </dgm:t>
    </dgm:pt>
    <dgm:pt modelId="{2A083DA8-BF35-4849-98A5-2BF33B63650B}">
      <dgm:prSet custT="1"/>
      <dgm:spPr/>
      <dgm:t>
        <a:bodyPr/>
        <a:lstStyle/>
        <a:p>
          <a:r>
            <a:rPr lang="ru-RU" sz="2000" dirty="0" smtClean="0"/>
            <a:t>Пересдать в этом году «2» можно только по русскому и математике на базовом уровне </a:t>
          </a:r>
          <a:endParaRPr lang="ru-RU" sz="2000" dirty="0"/>
        </a:p>
      </dgm:t>
    </dgm:pt>
    <dgm:pt modelId="{FB17737E-8CBD-4728-8CDC-FA67ACB55085}" type="parTrans" cxnId="{226BD0C3-8E8C-4FDD-8CFE-E3ECF1B9437B}">
      <dgm:prSet/>
      <dgm:spPr/>
      <dgm:t>
        <a:bodyPr/>
        <a:lstStyle/>
        <a:p>
          <a:endParaRPr lang="ru-RU"/>
        </a:p>
      </dgm:t>
    </dgm:pt>
    <dgm:pt modelId="{B83B5EE9-5688-4E8D-B64A-4A3C27F6A461}" type="sibTrans" cxnId="{226BD0C3-8E8C-4FDD-8CFE-E3ECF1B9437B}">
      <dgm:prSet/>
      <dgm:spPr/>
      <dgm:t>
        <a:bodyPr/>
        <a:lstStyle/>
        <a:p>
          <a:endParaRPr lang="ru-RU"/>
        </a:p>
      </dgm:t>
    </dgm:pt>
    <dgm:pt modelId="{7851BADF-0A84-4A8A-BEAC-72DE411AD348}" type="pres">
      <dgm:prSet presAssocID="{4335DACC-5A92-4501-8B17-97320472A2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7B1C05-E91E-4504-BF61-D8F9543F5096}" type="pres">
      <dgm:prSet presAssocID="{4E9C25CE-2399-44CF-AA3D-EBA37D4FDDF6}" presName="parentText" presStyleLbl="node1" presStyleIdx="0" presStyleCnt="4" custScaleY="50728" custLinFactY="-1295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7E330-6C06-4781-8CFF-A5E6564F62B2}" type="pres">
      <dgm:prSet presAssocID="{4E9C25CE-2399-44CF-AA3D-EBA37D4FDDF6}" presName="childText" presStyleLbl="revTx" presStyleIdx="0" presStyleCnt="4" custLinFactNeighborY="-3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63A2C8-92AA-4213-9356-9F9F7CE0E0E7}" type="pres">
      <dgm:prSet presAssocID="{95F110F8-CF9A-4B54-8DD1-61B228CF7426}" presName="parentText" presStyleLbl="node1" presStyleIdx="1" presStyleCnt="4" custScaleY="79132" custLinFactNeighborY="-561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3CE60-F8A1-49D5-888A-37063700B436}" type="pres">
      <dgm:prSet presAssocID="{95F110F8-CF9A-4B54-8DD1-61B228CF7426}" presName="childText" presStyleLbl="revTx" presStyleIdx="1" presStyleCnt="4" custScaleY="42857" custLinFactNeighborY="-40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AC73D-34B8-4D3F-A5F2-598FF52A9598}" type="pres">
      <dgm:prSet presAssocID="{3201664D-0E6A-4CDD-905A-F84C8B2F79C1}" presName="parentText" presStyleLbl="node1" presStyleIdx="2" presStyleCnt="4" custScaleY="90817" custLinFactNeighborY="-464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6BA98-68F0-4593-9D69-996EF387A947}" type="pres">
      <dgm:prSet presAssocID="{3201664D-0E6A-4CDD-905A-F84C8B2F79C1}" presName="childText" presStyleLbl="revTx" presStyleIdx="2" presStyleCnt="4" custScaleY="57052" custLinFactNeighborY="-28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602D3-8FDD-4D19-8BEA-9CF0CFB499FE}" type="pres">
      <dgm:prSet presAssocID="{AC023375-AC0D-40F7-8EBB-FB054E46E7B5}" presName="parentText" presStyleLbl="node1" presStyleIdx="3" presStyleCnt="4" custScaleY="90883" custLinFactNeighborY="-416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8A92F-2B29-4B76-AB8B-BEDF445B2D59}" type="pres">
      <dgm:prSet presAssocID="{AC023375-AC0D-40F7-8EBB-FB054E46E7B5}" presName="childText" presStyleLbl="revTx" presStyleIdx="3" presStyleCnt="4" custScaleY="53982" custLinFactNeighborY="-32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EEB3E2-6F98-43C0-A24C-C9DBBBC35243}" type="presOf" srcId="{95F110F8-CF9A-4B54-8DD1-61B228CF7426}" destId="{8763A2C8-92AA-4213-9356-9F9F7CE0E0E7}" srcOrd="0" destOrd="0" presId="urn:microsoft.com/office/officeart/2005/8/layout/vList2"/>
    <dgm:cxn modelId="{040B49C5-6455-4520-A7AD-3C451A1CE47F}" type="presOf" srcId="{56FB84FB-6858-488B-846E-CC3604FDC1A5}" destId="{D2C8A92F-2B29-4B76-AB8B-BEDF445B2D59}" srcOrd="0" destOrd="0" presId="urn:microsoft.com/office/officeart/2005/8/layout/vList2"/>
    <dgm:cxn modelId="{0AFD5186-A456-4C8B-8650-B87EEDE9E220}" type="presOf" srcId="{5C3237F4-2DCF-4082-805B-56A71AFE3237}" destId="{DFF3CE60-F8A1-49D5-888A-37063700B436}" srcOrd="0" destOrd="0" presId="urn:microsoft.com/office/officeart/2005/8/layout/vList2"/>
    <dgm:cxn modelId="{DFCA285F-5396-4D23-A573-F1CF430BED56}" type="presOf" srcId="{2A083DA8-BF35-4849-98A5-2BF33B63650B}" destId="{D2C8A92F-2B29-4B76-AB8B-BEDF445B2D59}" srcOrd="0" destOrd="1" presId="urn:microsoft.com/office/officeart/2005/8/layout/vList2"/>
    <dgm:cxn modelId="{35E63266-DAB1-4FAF-87F1-FBA9706C1809}" srcId="{4335DACC-5A92-4501-8B17-97320472A27F}" destId="{4E9C25CE-2399-44CF-AA3D-EBA37D4FDDF6}" srcOrd="0" destOrd="0" parTransId="{C9A49763-AB30-4BD7-9B84-8562108977B9}" sibTransId="{71F7537C-2464-4EAE-9A73-69AC19AC4EEA}"/>
    <dgm:cxn modelId="{BB2AEC3B-5B7D-4DB9-A5F9-08AD9AAD4498}" srcId="{3201664D-0E6A-4CDD-905A-F84C8B2F79C1}" destId="{613B74C4-304A-45B0-83EE-3DDC9B75B3D1}" srcOrd="0" destOrd="0" parTransId="{025B8E06-A8D9-403F-A36B-9AEAAE23FB2D}" sibTransId="{DDC845DA-06D0-4A0C-B0E9-3287F2310035}"/>
    <dgm:cxn modelId="{4C0C40E7-FF1D-4B2A-97A2-D8054F660A0E}" type="presOf" srcId="{4335DACC-5A92-4501-8B17-97320472A27F}" destId="{7851BADF-0A84-4A8A-BEAC-72DE411AD348}" srcOrd="0" destOrd="0" presId="urn:microsoft.com/office/officeart/2005/8/layout/vList2"/>
    <dgm:cxn modelId="{9E262407-714A-4A87-A750-F3C0F6419077}" srcId="{AC023375-AC0D-40F7-8EBB-FB054E46E7B5}" destId="{56FB84FB-6858-488B-846E-CC3604FDC1A5}" srcOrd="0" destOrd="0" parTransId="{EECFFA8B-26FE-4031-9466-F6449CD73925}" sibTransId="{94514833-1BD4-4D2F-9947-DF632D4A85D0}"/>
    <dgm:cxn modelId="{FB1EEF58-2090-40EE-AD0F-6915D0E112B6}" type="presOf" srcId="{4D036708-C3E4-4AAF-A29F-BB8B4EC67617}" destId="{2B27E330-6C06-4781-8CFF-A5E6564F62B2}" srcOrd="0" destOrd="0" presId="urn:microsoft.com/office/officeart/2005/8/layout/vList2"/>
    <dgm:cxn modelId="{226BD0C3-8E8C-4FDD-8CFE-E3ECF1B9437B}" srcId="{AC023375-AC0D-40F7-8EBB-FB054E46E7B5}" destId="{2A083DA8-BF35-4849-98A5-2BF33B63650B}" srcOrd="1" destOrd="0" parTransId="{FB17737E-8CBD-4728-8CDC-FA67ACB55085}" sibTransId="{B83B5EE9-5688-4E8D-B64A-4A3C27F6A461}"/>
    <dgm:cxn modelId="{72E93F90-DB2A-4C4C-9B10-341172D1DFA4}" srcId="{4335DACC-5A92-4501-8B17-97320472A27F}" destId="{95F110F8-CF9A-4B54-8DD1-61B228CF7426}" srcOrd="1" destOrd="0" parTransId="{262BB066-EB97-4437-BE01-FEBD75166DA4}" sibTransId="{9F1B1DF1-294B-470A-B04D-563811B07736}"/>
    <dgm:cxn modelId="{6270AA66-88AF-4952-A48B-80CA3CB43A6B}" srcId="{95F110F8-CF9A-4B54-8DD1-61B228CF7426}" destId="{5C3237F4-2DCF-4082-805B-56A71AFE3237}" srcOrd="0" destOrd="0" parTransId="{806048EF-686F-471C-8C30-F480EB120AE9}" sibTransId="{5D697CC3-56C9-42D7-AD8A-D3A68279AE67}"/>
    <dgm:cxn modelId="{4F43D0AD-D36B-47FB-AFE4-769960D5155E}" type="presOf" srcId="{4E9C25CE-2399-44CF-AA3D-EBA37D4FDDF6}" destId="{BD7B1C05-E91E-4504-BF61-D8F9543F5096}" srcOrd="0" destOrd="0" presId="urn:microsoft.com/office/officeart/2005/8/layout/vList2"/>
    <dgm:cxn modelId="{AAA61228-8E4B-478C-8843-33BE4D6B8535}" srcId="{4335DACC-5A92-4501-8B17-97320472A27F}" destId="{3201664D-0E6A-4CDD-905A-F84C8B2F79C1}" srcOrd="2" destOrd="0" parTransId="{CE306164-0EAC-48DB-BDB2-C0560BD3DA09}" sibTransId="{DAA52126-D4BD-4C17-91C5-DEB839CE3E45}"/>
    <dgm:cxn modelId="{3636216F-DDE8-4193-A89A-90D26DDEE7CF}" type="presOf" srcId="{3201664D-0E6A-4CDD-905A-F84C8B2F79C1}" destId="{E35AC73D-34B8-4D3F-A5F2-598FF52A9598}" srcOrd="0" destOrd="0" presId="urn:microsoft.com/office/officeart/2005/8/layout/vList2"/>
    <dgm:cxn modelId="{3F22FCF2-D94A-441F-9C96-F9196F63B587}" type="presOf" srcId="{AC023375-AC0D-40F7-8EBB-FB054E46E7B5}" destId="{D6F602D3-8FDD-4D19-8BEA-9CF0CFB499FE}" srcOrd="0" destOrd="0" presId="urn:microsoft.com/office/officeart/2005/8/layout/vList2"/>
    <dgm:cxn modelId="{4754E74E-83D4-46DF-B22C-1E983A3DA805}" srcId="{4E9C25CE-2399-44CF-AA3D-EBA37D4FDDF6}" destId="{4D036708-C3E4-4AAF-A29F-BB8B4EC67617}" srcOrd="0" destOrd="0" parTransId="{CF5EBCA1-BE91-4627-9C2A-A65EFEB7C051}" sibTransId="{3744C491-6A07-42EB-98EF-C201540CCA38}"/>
    <dgm:cxn modelId="{54D7D99D-5264-4D10-B647-784E4817ADFF}" type="presOf" srcId="{613B74C4-304A-45B0-83EE-3DDC9B75B3D1}" destId="{FA46BA98-68F0-4593-9D69-996EF387A947}" srcOrd="0" destOrd="0" presId="urn:microsoft.com/office/officeart/2005/8/layout/vList2"/>
    <dgm:cxn modelId="{1B60FA5D-EBE8-4D0F-9828-E78047908CAE}" srcId="{4335DACC-5A92-4501-8B17-97320472A27F}" destId="{AC023375-AC0D-40F7-8EBB-FB054E46E7B5}" srcOrd="3" destOrd="0" parTransId="{66EC2CAC-C62D-40A8-AC2A-F1FBD31D45DE}" sibTransId="{21EE2705-A348-4D86-9C01-F495140E303D}"/>
    <dgm:cxn modelId="{0E815471-AEA6-477B-83F0-0AE5826AF43A}" type="presParOf" srcId="{7851BADF-0A84-4A8A-BEAC-72DE411AD348}" destId="{BD7B1C05-E91E-4504-BF61-D8F9543F5096}" srcOrd="0" destOrd="0" presId="urn:microsoft.com/office/officeart/2005/8/layout/vList2"/>
    <dgm:cxn modelId="{5A8CA299-301D-40A1-8E61-07B31CBF24B8}" type="presParOf" srcId="{7851BADF-0A84-4A8A-BEAC-72DE411AD348}" destId="{2B27E330-6C06-4781-8CFF-A5E6564F62B2}" srcOrd="1" destOrd="0" presId="urn:microsoft.com/office/officeart/2005/8/layout/vList2"/>
    <dgm:cxn modelId="{BBCE7AD0-490F-4286-96B3-5A404BCDE0F1}" type="presParOf" srcId="{7851BADF-0A84-4A8A-BEAC-72DE411AD348}" destId="{8763A2C8-92AA-4213-9356-9F9F7CE0E0E7}" srcOrd="2" destOrd="0" presId="urn:microsoft.com/office/officeart/2005/8/layout/vList2"/>
    <dgm:cxn modelId="{012FACAE-ED1D-44AC-9855-D51C903F9ABA}" type="presParOf" srcId="{7851BADF-0A84-4A8A-BEAC-72DE411AD348}" destId="{DFF3CE60-F8A1-49D5-888A-37063700B436}" srcOrd="3" destOrd="0" presId="urn:microsoft.com/office/officeart/2005/8/layout/vList2"/>
    <dgm:cxn modelId="{8F03DC31-25D9-4794-BFAE-EF9A2268A519}" type="presParOf" srcId="{7851BADF-0A84-4A8A-BEAC-72DE411AD348}" destId="{E35AC73D-34B8-4D3F-A5F2-598FF52A9598}" srcOrd="4" destOrd="0" presId="urn:microsoft.com/office/officeart/2005/8/layout/vList2"/>
    <dgm:cxn modelId="{D29EAB53-D452-4A9B-AD43-0023BEF47486}" type="presParOf" srcId="{7851BADF-0A84-4A8A-BEAC-72DE411AD348}" destId="{FA46BA98-68F0-4593-9D69-996EF387A947}" srcOrd="5" destOrd="0" presId="urn:microsoft.com/office/officeart/2005/8/layout/vList2"/>
    <dgm:cxn modelId="{8F96A7B6-B3E6-4329-9ACC-958F52F2DBA4}" type="presParOf" srcId="{7851BADF-0A84-4A8A-BEAC-72DE411AD348}" destId="{D6F602D3-8FDD-4D19-8BEA-9CF0CFB499FE}" srcOrd="6" destOrd="0" presId="urn:microsoft.com/office/officeart/2005/8/layout/vList2"/>
    <dgm:cxn modelId="{11D20906-27F4-43F8-BD44-6001EF757DC6}" type="presParOf" srcId="{7851BADF-0A84-4A8A-BEAC-72DE411AD348}" destId="{D2C8A92F-2B29-4B76-AB8B-BEDF445B2D59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FF7AE5-F0CA-460D-B5C1-770D36608F8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2B0CA5-124B-4BCB-B2BF-C467B3C69C62}">
      <dgm:prSet phldrT="[Текст]"/>
      <dgm:spPr/>
      <dgm:t>
        <a:bodyPr/>
        <a:lstStyle/>
        <a:p>
          <a:r>
            <a:rPr lang="ru-RU" dirty="0" smtClean="0"/>
            <a:t>До 1 февраля</a:t>
          </a:r>
          <a:endParaRPr lang="ru-RU" dirty="0"/>
        </a:p>
      </dgm:t>
    </dgm:pt>
    <dgm:pt modelId="{C734DF01-B672-4A7D-88B7-0D9C4BE56201}" type="parTrans" cxnId="{22CD5C20-0F5E-4B27-B5A8-ECE961F44886}">
      <dgm:prSet/>
      <dgm:spPr/>
      <dgm:t>
        <a:bodyPr/>
        <a:lstStyle/>
        <a:p>
          <a:endParaRPr lang="ru-RU"/>
        </a:p>
      </dgm:t>
    </dgm:pt>
    <dgm:pt modelId="{B640F957-C7B7-4960-9056-275C6EDCF3E4}" type="sibTrans" cxnId="{22CD5C20-0F5E-4B27-B5A8-ECE961F44886}">
      <dgm:prSet/>
      <dgm:spPr/>
      <dgm:t>
        <a:bodyPr/>
        <a:lstStyle/>
        <a:p>
          <a:endParaRPr lang="ru-RU"/>
        </a:p>
      </dgm:t>
    </dgm:pt>
    <dgm:pt modelId="{C7BA5743-CFC0-40C4-8F32-CE27838AF9BB}">
      <dgm:prSet phldrT="[Текст]"/>
      <dgm:spPr/>
      <dgm:t>
        <a:bodyPr/>
        <a:lstStyle/>
        <a:p>
          <a:r>
            <a:rPr lang="ru-RU" dirty="0" smtClean="0"/>
            <a:t>Выбираем экзамены по максимуму</a:t>
          </a:r>
          <a:endParaRPr lang="ru-RU" dirty="0"/>
        </a:p>
      </dgm:t>
    </dgm:pt>
    <dgm:pt modelId="{BF725FFC-C2CA-41B2-AC63-483DD0295066}" type="parTrans" cxnId="{76E649C3-AFE5-4951-B8BE-6957D59970AE}">
      <dgm:prSet/>
      <dgm:spPr/>
      <dgm:t>
        <a:bodyPr/>
        <a:lstStyle/>
        <a:p>
          <a:endParaRPr lang="ru-RU"/>
        </a:p>
      </dgm:t>
    </dgm:pt>
    <dgm:pt modelId="{92C2505E-CC8E-40CD-B889-A1686D3830A7}" type="sibTrans" cxnId="{76E649C3-AFE5-4951-B8BE-6957D59970AE}">
      <dgm:prSet/>
      <dgm:spPr/>
      <dgm:t>
        <a:bodyPr/>
        <a:lstStyle/>
        <a:p>
          <a:endParaRPr lang="ru-RU"/>
        </a:p>
      </dgm:t>
    </dgm:pt>
    <dgm:pt modelId="{339B9559-72C6-47F7-AD9C-42CC321D7FDE}">
      <dgm:prSet phldrT="[Текст]"/>
      <dgm:spPr/>
      <dgm:t>
        <a:bodyPr/>
        <a:lstStyle/>
        <a:p>
          <a:r>
            <a:rPr lang="ru-RU" dirty="0" smtClean="0"/>
            <a:t>отказаться</a:t>
          </a:r>
          <a:endParaRPr lang="ru-RU" dirty="0"/>
        </a:p>
      </dgm:t>
    </dgm:pt>
    <dgm:pt modelId="{A518F8E2-7AA2-464E-B614-58042D87E2B9}" type="parTrans" cxnId="{832E49A9-415B-4F8A-A766-1ADADFB2E8D1}">
      <dgm:prSet/>
      <dgm:spPr/>
      <dgm:t>
        <a:bodyPr/>
        <a:lstStyle/>
        <a:p>
          <a:endParaRPr lang="ru-RU"/>
        </a:p>
      </dgm:t>
    </dgm:pt>
    <dgm:pt modelId="{5CDB8081-0459-4634-951F-8BF9DB19B3EB}" type="sibTrans" cxnId="{832E49A9-415B-4F8A-A766-1ADADFB2E8D1}">
      <dgm:prSet/>
      <dgm:spPr/>
      <dgm:t>
        <a:bodyPr/>
        <a:lstStyle/>
        <a:p>
          <a:endParaRPr lang="ru-RU"/>
        </a:p>
      </dgm:t>
    </dgm:pt>
    <dgm:pt modelId="{F5CD3533-6942-4834-8511-843965D07B72}">
      <dgm:prSet phldrT="[Текст]"/>
      <dgm:spPr/>
      <dgm:t>
        <a:bodyPr/>
        <a:lstStyle/>
        <a:p>
          <a:r>
            <a:rPr lang="ru-RU" dirty="0" smtClean="0"/>
            <a:t>В любой момент времени</a:t>
          </a:r>
          <a:endParaRPr lang="ru-RU" dirty="0"/>
        </a:p>
      </dgm:t>
    </dgm:pt>
    <dgm:pt modelId="{DEFFE5C1-DED0-4A95-A40A-B4ABD359CB19}" type="parTrans" cxnId="{1DA2DD68-6816-4572-8E5B-A70D019DA02E}">
      <dgm:prSet/>
      <dgm:spPr/>
      <dgm:t>
        <a:bodyPr/>
        <a:lstStyle/>
        <a:p>
          <a:endParaRPr lang="ru-RU"/>
        </a:p>
      </dgm:t>
    </dgm:pt>
    <dgm:pt modelId="{D3CC451C-5D53-48D6-ACB9-F452AF23C1F1}" type="sibTrans" cxnId="{1DA2DD68-6816-4572-8E5B-A70D019DA02E}">
      <dgm:prSet/>
      <dgm:spPr/>
      <dgm:t>
        <a:bodyPr/>
        <a:lstStyle/>
        <a:p>
          <a:endParaRPr lang="ru-RU"/>
        </a:p>
      </dgm:t>
    </dgm:pt>
    <dgm:pt modelId="{3D21A816-FCE8-4B51-82C9-8099424F282C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добавить</a:t>
          </a:r>
          <a:endParaRPr lang="ru-RU" dirty="0"/>
        </a:p>
      </dgm:t>
    </dgm:pt>
    <dgm:pt modelId="{C2276898-C56F-45E8-8C18-14482A837DE3}" type="parTrans" cxnId="{97D27D2B-3761-4D83-967B-F6403CDABC4B}">
      <dgm:prSet/>
      <dgm:spPr/>
      <dgm:t>
        <a:bodyPr/>
        <a:lstStyle/>
        <a:p>
          <a:endParaRPr lang="ru-RU"/>
        </a:p>
      </dgm:t>
    </dgm:pt>
    <dgm:pt modelId="{CA1C4F45-E86D-4157-9558-BF900157F475}" type="sibTrans" cxnId="{97D27D2B-3761-4D83-967B-F6403CDABC4B}">
      <dgm:prSet/>
      <dgm:spPr/>
      <dgm:t>
        <a:bodyPr/>
        <a:lstStyle/>
        <a:p>
          <a:endParaRPr lang="ru-RU"/>
        </a:p>
      </dgm:t>
    </dgm:pt>
    <dgm:pt modelId="{B9EBFD57-06DA-4C33-B1B1-6FB0F89F8762}">
      <dgm:prSet phldrT="[Текст]"/>
      <dgm:spPr/>
      <dgm:t>
        <a:bodyPr/>
        <a:lstStyle/>
        <a:p>
          <a:r>
            <a:rPr lang="ru-RU" dirty="0" smtClean="0"/>
            <a:t>Маловероятно! </a:t>
          </a:r>
          <a:endParaRPr lang="ru-RU" dirty="0"/>
        </a:p>
      </dgm:t>
    </dgm:pt>
    <dgm:pt modelId="{A31723CD-349B-4A87-B4A5-8D0BC626273E}" type="parTrans" cxnId="{A114ADC7-5308-4C5D-8D17-BFB2BF9AB621}">
      <dgm:prSet/>
      <dgm:spPr/>
      <dgm:t>
        <a:bodyPr/>
        <a:lstStyle/>
        <a:p>
          <a:endParaRPr lang="ru-RU"/>
        </a:p>
      </dgm:t>
    </dgm:pt>
    <dgm:pt modelId="{204EA8C9-0F9D-454B-8F0F-FB4E3E19B354}" type="sibTrans" cxnId="{A114ADC7-5308-4C5D-8D17-BFB2BF9AB621}">
      <dgm:prSet/>
      <dgm:spPr/>
      <dgm:t>
        <a:bodyPr/>
        <a:lstStyle/>
        <a:p>
          <a:endParaRPr lang="ru-RU"/>
        </a:p>
      </dgm:t>
    </dgm:pt>
    <dgm:pt modelId="{7595EE6F-28E3-4D66-B049-5A7D1CF9CDC7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Не позднее чем за 2 недели до экзамена </a:t>
          </a:r>
          <a:endParaRPr lang="ru-RU" b="1" dirty="0">
            <a:solidFill>
              <a:srgbClr val="FF0000"/>
            </a:solidFill>
          </a:endParaRPr>
        </a:p>
      </dgm:t>
    </dgm:pt>
    <dgm:pt modelId="{000ADAEA-95C2-420E-8B27-EDBEA0601D48}" type="parTrans" cxnId="{DBD26E08-C734-4333-818C-93F00F148D5E}">
      <dgm:prSet/>
      <dgm:spPr/>
      <dgm:t>
        <a:bodyPr/>
        <a:lstStyle/>
        <a:p>
          <a:endParaRPr lang="ru-RU"/>
        </a:p>
      </dgm:t>
    </dgm:pt>
    <dgm:pt modelId="{4898CB56-0A86-4136-9FD2-D04024705B76}" type="sibTrans" cxnId="{DBD26E08-C734-4333-818C-93F00F148D5E}">
      <dgm:prSet/>
      <dgm:spPr/>
      <dgm:t>
        <a:bodyPr/>
        <a:lstStyle/>
        <a:p>
          <a:endParaRPr lang="ru-RU"/>
        </a:p>
      </dgm:t>
    </dgm:pt>
    <dgm:pt modelId="{8675DB2C-61C2-46D2-A8AC-95E99ECDF3D1}" type="pres">
      <dgm:prSet presAssocID="{ADFF7AE5-F0CA-460D-B5C1-770D36608F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903B60-CBE1-478C-82C4-74B24D960601}" type="pres">
      <dgm:prSet presAssocID="{402B0CA5-124B-4BCB-B2BF-C467B3C69C62}" presName="linNode" presStyleCnt="0"/>
      <dgm:spPr/>
    </dgm:pt>
    <dgm:pt modelId="{0117551A-DF47-4DB6-A133-309F8546712A}" type="pres">
      <dgm:prSet presAssocID="{402B0CA5-124B-4BCB-B2BF-C467B3C69C6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C8F55-A874-423D-893E-F0F4ABAC8CFE}" type="pres">
      <dgm:prSet presAssocID="{402B0CA5-124B-4BCB-B2BF-C467B3C69C6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5D4B5-90DF-4CB7-8919-1E43305D7FF1}" type="pres">
      <dgm:prSet presAssocID="{B640F957-C7B7-4960-9056-275C6EDCF3E4}" presName="sp" presStyleCnt="0"/>
      <dgm:spPr/>
    </dgm:pt>
    <dgm:pt modelId="{57C753F7-9C1E-41C3-B089-AD33FAD93142}" type="pres">
      <dgm:prSet presAssocID="{339B9559-72C6-47F7-AD9C-42CC321D7FDE}" presName="linNode" presStyleCnt="0"/>
      <dgm:spPr/>
    </dgm:pt>
    <dgm:pt modelId="{9D298D1D-3853-44F0-AB6E-8CB47EC94B5D}" type="pres">
      <dgm:prSet presAssocID="{339B9559-72C6-47F7-AD9C-42CC321D7FD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BB70F-2A2F-4933-835B-F38D7B0B67D1}" type="pres">
      <dgm:prSet presAssocID="{339B9559-72C6-47F7-AD9C-42CC321D7FD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D01E6-9ECE-411E-B4AB-11871757C9E6}" type="pres">
      <dgm:prSet presAssocID="{5CDB8081-0459-4634-951F-8BF9DB19B3EB}" presName="sp" presStyleCnt="0"/>
      <dgm:spPr/>
    </dgm:pt>
    <dgm:pt modelId="{A763D0DC-BA5E-4150-9F2B-0C51F4DA322F}" type="pres">
      <dgm:prSet presAssocID="{3D21A816-FCE8-4B51-82C9-8099424F282C}" presName="linNode" presStyleCnt="0"/>
      <dgm:spPr/>
    </dgm:pt>
    <dgm:pt modelId="{48A71742-06F0-44C0-9E2D-D0A855506383}" type="pres">
      <dgm:prSet presAssocID="{3D21A816-FCE8-4B51-82C9-8099424F282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5E969-B4EA-48F3-AB43-4FE5BED63798}" type="pres">
      <dgm:prSet presAssocID="{3D21A816-FCE8-4B51-82C9-8099424F282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9EE7A2-5973-4E1E-AA81-2C67725E112E}" type="presOf" srcId="{402B0CA5-124B-4BCB-B2BF-C467B3C69C62}" destId="{0117551A-DF47-4DB6-A133-309F8546712A}" srcOrd="0" destOrd="0" presId="urn:microsoft.com/office/officeart/2005/8/layout/vList5"/>
    <dgm:cxn modelId="{18ECA2E5-5245-4BAB-B17D-B1DA1711C9CE}" type="presOf" srcId="{339B9559-72C6-47F7-AD9C-42CC321D7FDE}" destId="{9D298D1D-3853-44F0-AB6E-8CB47EC94B5D}" srcOrd="0" destOrd="0" presId="urn:microsoft.com/office/officeart/2005/8/layout/vList5"/>
    <dgm:cxn modelId="{07C12B06-EC11-4DF8-A5BF-CED5C26FEFB6}" type="presOf" srcId="{C7BA5743-CFC0-40C4-8F32-CE27838AF9BB}" destId="{DE7C8F55-A874-423D-893E-F0F4ABAC8CFE}" srcOrd="0" destOrd="0" presId="urn:microsoft.com/office/officeart/2005/8/layout/vList5"/>
    <dgm:cxn modelId="{9BCE763C-8ADC-4174-91F8-73148135851F}" type="presOf" srcId="{ADFF7AE5-F0CA-460D-B5C1-770D36608F8A}" destId="{8675DB2C-61C2-46D2-A8AC-95E99ECDF3D1}" srcOrd="0" destOrd="0" presId="urn:microsoft.com/office/officeart/2005/8/layout/vList5"/>
    <dgm:cxn modelId="{832E49A9-415B-4F8A-A766-1ADADFB2E8D1}" srcId="{ADFF7AE5-F0CA-460D-B5C1-770D36608F8A}" destId="{339B9559-72C6-47F7-AD9C-42CC321D7FDE}" srcOrd="1" destOrd="0" parTransId="{A518F8E2-7AA2-464E-B614-58042D87E2B9}" sibTransId="{5CDB8081-0459-4634-951F-8BF9DB19B3EB}"/>
    <dgm:cxn modelId="{1A6F6974-A8C3-445E-AAEB-79B25B3A3BA3}" type="presOf" srcId="{3D21A816-FCE8-4B51-82C9-8099424F282C}" destId="{48A71742-06F0-44C0-9E2D-D0A855506383}" srcOrd="0" destOrd="0" presId="urn:microsoft.com/office/officeart/2005/8/layout/vList5"/>
    <dgm:cxn modelId="{2B07D4F1-9611-43EA-8971-30CF9C2E34E7}" type="presOf" srcId="{7595EE6F-28E3-4D66-B049-5A7D1CF9CDC7}" destId="{93C5E969-B4EA-48F3-AB43-4FE5BED63798}" srcOrd="0" destOrd="1" presId="urn:microsoft.com/office/officeart/2005/8/layout/vList5"/>
    <dgm:cxn modelId="{22CD5C20-0F5E-4B27-B5A8-ECE961F44886}" srcId="{ADFF7AE5-F0CA-460D-B5C1-770D36608F8A}" destId="{402B0CA5-124B-4BCB-B2BF-C467B3C69C62}" srcOrd="0" destOrd="0" parTransId="{C734DF01-B672-4A7D-88B7-0D9C4BE56201}" sibTransId="{B640F957-C7B7-4960-9056-275C6EDCF3E4}"/>
    <dgm:cxn modelId="{76E649C3-AFE5-4951-B8BE-6957D59970AE}" srcId="{402B0CA5-124B-4BCB-B2BF-C467B3C69C62}" destId="{C7BA5743-CFC0-40C4-8F32-CE27838AF9BB}" srcOrd="0" destOrd="0" parTransId="{BF725FFC-C2CA-41B2-AC63-483DD0295066}" sibTransId="{92C2505E-CC8E-40CD-B889-A1686D3830A7}"/>
    <dgm:cxn modelId="{A114ADC7-5308-4C5D-8D17-BFB2BF9AB621}" srcId="{3D21A816-FCE8-4B51-82C9-8099424F282C}" destId="{B9EBFD57-06DA-4C33-B1B1-6FB0F89F8762}" srcOrd="0" destOrd="0" parTransId="{A31723CD-349B-4A87-B4A5-8D0BC626273E}" sibTransId="{204EA8C9-0F9D-454B-8F0F-FB4E3E19B354}"/>
    <dgm:cxn modelId="{97D27D2B-3761-4D83-967B-F6403CDABC4B}" srcId="{ADFF7AE5-F0CA-460D-B5C1-770D36608F8A}" destId="{3D21A816-FCE8-4B51-82C9-8099424F282C}" srcOrd="2" destOrd="0" parTransId="{C2276898-C56F-45E8-8C18-14482A837DE3}" sibTransId="{CA1C4F45-E86D-4157-9558-BF900157F475}"/>
    <dgm:cxn modelId="{DBD26E08-C734-4333-818C-93F00F148D5E}" srcId="{3D21A816-FCE8-4B51-82C9-8099424F282C}" destId="{7595EE6F-28E3-4D66-B049-5A7D1CF9CDC7}" srcOrd="1" destOrd="0" parTransId="{000ADAEA-95C2-420E-8B27-EDBEA0601D48}" sibTransId="{4898CB56-0A86-4136-9FD2-D04024705B76}"/>
    <dgm:cxn modelId="{3412C8EE-7C22-46B7-8536-43351E3AF24F}" type="presOf" srcId="{F5CD3533-6942-4834-8511-843965D07B72}" destId="{5F2BB70F-2A2F-4933-835B-F38D7B0B67D1}" srcOrd="0" destOrd="0" presId="urn:microsoft.com/office/officeart/2005/8/layout/vList5"/>
    <dgm:cxn modelId="{4C062D19-1412-47C1-8F71-EA7F05CA9A62}" type="presOf" srcId="{B9EBFD57-06DA-4C33-B1B1-6FB0F89F8762}" destId="{93C5E969-B4EA-48F3-AB43-4FE5BED63798}" srcOrd="0" destOrd="0" presId="urn:microsoft.com/office/officeart/2005/8/layout/vList5"/>
    <dgm:cxn modelId="{1DA2DD68-6816-4572-8E5B-A70D019DA02E}" srcId="{339B9559-72C6-47F7-AD9C-42CC321D7FDE}" destId="{F5CD3533-6942-4834-8511-843965D07B72}" srcOrd="0" destOrd="0" parTransId="{DEFFE5C1-DED0-4A95-A40A-B4ABD359CB19}" sibTransId="{D3CC451C-5D53-48D6-ACB9-F452AF23C1F1}"/>
    <dgm:cxn modelId="{122A501F-1151-4EC3-825A-F5AC5736988A}" type="presParOf" srcId="{8675DB2C-61C2-46D2-A8AC-95E99ECDF3D1}" destId="{14903B60-CBE1-478C-82C4-74B24D960601}" srcOrd="0" destOrd="0" presId="urn:microsoft.com/office/officeart/2005/8/layout/vList5"/>
    <dgm:cxn modelId="{F03854B5-FE8C-4852-9B46-66B55A56A8A4}" type="presParOf" srcId="{14903B60-CBE1-478C-82C4-74B24D960601}" destId="{0117551A-DF47-4DB6-A133-309F8546712A}" srcOrd="0" destOrd="0" presId="urn:microsoft.com/office/officeart/2005/8/layout/vList5"/>
    <dgm:cxn modelId="{D6CC0A8C-9367-499A-A29E-0A00802037DA}" type="presParOf" srcId="{14903B60-CBE1-478C-82C4-74B24D960601}" destId="{DE7C8F55-A874-423D-893E-F0F4ABAC8CFE}" srcOrd="1" destOrd="0" presId="urn:microsoft.com/office/officeart/2005/8/layout/vList5"/>
    <dgm:cxn modelId="{8016236E-0193-4CF8-8670-86502DE35175}" type="presParOf" srcId="{8675DB2C-61C2-46D2-A8AC-95E99ECDF3D1}" destId="{4CB5D4B5-90DF-4CB7-8919-1E43305D7FF1}" srcOrd="1" destOrd="0" presId="urn:microsoft.com/office/officeart/2005/8/layout/vList5"/>
    <dgm:cxn modelId="{0383E61D-9223-4259-BC78-F319B5E9F0CC}" type="presParOf" srcId="{8675DB2C-61C2-46D2-A8AC-95E99ECDF3D1}" destId="{57C753F7-9C1E-41C3-B089-AD33FAD93142}" srcOrd="2" destOrd="0" presId="urn:microsoft.com/office/officeart/2005/8/layout/vList5"/>
    <dgm:cxn modelId="{FB781887-1858-4899-A601-663964E6EC9A}" type="presParOf" srcId="{57C753F7-9C1E-41C3-B089-AD33FAD93142}" destId="{9D298D1D-3853-44F0-AB6E-8CB47EC94B5D}" srcOrd="0" destOrd="0" presId="urn:microsoft.com/office/officeart/2005/8/layout/vList5"/>
    <dgm:cxn modelId="{8ACEBBDF-1740-4A06-AD30-2BB1C1B61C0A}" type="presParOf" srcId="{57C753F7-9C1E-41C3-B089-AD33FAD93142}" destId="{5F2BB70F-2A2F-4933-835B-F38D7B0B67D1}" srcOrd="1" destOrd="0" presId="urn:microsoft.com/office/officeart/2005/8/layout/vList5"/>
    <dgm:cxn modelId="{794DB677-4013-424D-8FB8-BB12E0485364}" type="presParOf" srcId="{8675DB2C-61C2-46D2-A8AC-95E99ECDF3D1}" destId="{8FBD01E6-9ECE-411E-B4AB-11871757C9E6}" srcOrd="3" destOrd="0" presId="urn:microsoft.com/office/officeart/2005/8/layout/vList5"/>
    <dgm:cxn modelId="{3B5199DC-0A65-45E0-8E0B-63B8C4C9656D}" type="presParOf" srcId="{8675DB2C-61C2-46D2-A8AC-95E99ECDF3D1}" destId="{A763D0DC-BA5E-4150-9F2B-0C51F4DA322F}" srcOrd="4" destOrd="0" presId="urn:microsoft.com/office/officeart/2005/8/layout/vList5"/>
    <dgm:cxn modelId="{521A4A44-DD6F-4799-BC7A-5DA12CAFE2FD}" type="presParOf" srcId="{A763D0DC-BA5E-4150-9F2B-0C51F4DA322F}" destId="{48A71742-06F0-44C0-9E2D-D0A855506383}" srcOrd="0" destOrd="0" presId="urn:microsoft.com/office/officeart/2005/8/layout/vList5"/>
    <dgm:cxn modelId="{B12D32F4-FF1F-4B63-BB69-FB9AC34B2403}" type="presParOf" srcId="{A763D0DC-BA5E-4150-9F2B-0C51F4DA322F}" destId="{93C5E969-B4EA-48F3-AB43-4FE5BED637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9FB550-2D9E-4F8B-A20C-F388BAEE857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2CBBE9-F305-432C-9716-C159EFB1E381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80F47A14-5304-4813-ADCF-7ED3ED7E574D}" type="parTrans" cxnId="{A72B777D-657E-4152-8F60-E84E150EA97C}">
      <dgm:prSet/>
      <dgm:spPr/>
      <dgm:t>
        <a:bodyPr/>
        <a:lstStyle/>
        <a:p>
          <a:endParaRPr lang="ru-RU"/>
        </a:p>
      </dgm:t>
    </dgm:pt>
    <dgm:pt modelId="{938AD4A7-12F3-41B8-A68C-E3460C0C44F7}" type="sibTrans" cxnId="{A72B777D-657E-4152-8F60-E84E150EA97C}">
      <dgm:prSet/>
      <dgm:spPr/>
      <dgm:t>
        <a:bodyPr/>
        <a:lstStyle/>
        <a:p>
          <a:endParaRPr lang="ru-RU"/>
        </a:p>
      </dgm:t>
    </dgm:pt>
    <dgm:pt modelId="{8F41E501-0C3D-4D3F-B7F8-C7D3CA69FCB3}">
      <dgm:prSet phldrT="[Текст]"/>
      <dgm:spPr/>
      <dgm:t>
        <a:bodyPr/>
        <a:lstStyle/>
        <a:p>
          <a:r>
            <a:rPr lang="ru-RU" dirty="0" smtClean="0"/>
            <a:t>Март 2015 года</a:t>
          </a:r>
          <a:endParaRPr lang="ru-RU" dirty="0"/>
        </a:p>
      </dgm:t>
    </dgm:pt>
    <dgm:pt modelId="{29381422-4F54-4E31-8E06-BB886775B642}" type="parTrans" cxnId="{EEECDEA2-BC97-495E-BA1D-3E29329EC1B9}">
      <dgm:prSet/>
      <dgm:spPr/>
      <dgm:t>
        <a:bodyPr/>
        <a:lstStyle/>
        <a:p>
          <a:endParaRPr lang="ru-RU"/>
        </a:p>
      </dgm:t>
    </dgm:pt>
    <dgm:pt modelId="{DC0056D2-2499-41D4-8611-4AADC8608B55}" type="sibTrans" cxnId="{EEECDEA2-BC97-495E-BA1D-3E29329EC1B9}">
      <dgm:prSet/>
      <dgm:spPr/>
      <dgm:t>
        <a:bodyPr/>
        <a:lstStyle/>
        <a:p>
          <a:endParaRPr lang="ru-RU"/>
        </a:p>
      </dgm:t>
    </dgm:pt>
    <dgm:pt modelId="{E7A1E9B9-2519-4149-A0B0-8B429804E896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32B622D6-B715-470A-B384-9E86577110D1}" type="parTrans" cxnId="{B4412523-C9F4-40C4-AADB-19D40B3F64CE}">
      <dgm:prSet/>
      <dgm:spPr/>
      <dgm:t>
        <a:bodyPr/>
        <a:lstStyle/>
        <a:p>
          <a:endParaRPr lang="ru-RU"/>
        </a:p>
      </dgm:t>
    </dgm:pt>
    <dgm:pt modelId="{EDA4564C-7270-4585-A71C-82CAA6741E8B}" type="sibTrans" cxnId="{B4412523-C9F4-40C4-AADB-19D40B3F64CE}">
      <dgm:prSet/>
      <dgm:spPr/>
      <dgm:t>
        <a:bodyPr/>
        <a:lstStyle/>
        <a:p>
          <a:endParaRPr lang="ru-RU"/>
        </a:p>
      </dgm:t>
    </dgm:pt>
    <dgm:pt modelId="{13FC4F80-9068-4CAD-A429-174D4E43788F}">
      <dgm:prSet phldrT="[Текст]"/>
      <dgm:spPr/>
      <dgm:t>
        <a:bodyPr/>
        <a:lstStyle/>
        <a:p>
          <a:r>
            <a:rPr lang="ru-RU" dirty="0" smtClean="0"/>
            <a:t>Заявление участника</a:t>
          </a:r>
          <a:endParaRPr lang="ru-RU" dirty="0"/>
        </a:p>
      </dgm:t>
    </dgm:pt>
    <dgm:pt modelId="{7E4454DA-A9E7-41B8-BB64-33836454FC37}" type="parTrans" cxnId="{7A02BB10-AB6E-4F58-B8CC-91ACBD603A05}">
      <dgm:prSet/>
      <dgm:spPr/>
      <dgm:t>
        <a:bodyPr/>
        <a:lstStyle/>
        <a:p>
          <a:endParaRPr lang="ru-RU"/>
        </a:p>
      </dgm:t>
    </dgm:pt>
    <dgm:pt modelId="{11AD6923-EF5D-4084-AD70-23EDC6388A1A}" type="sibTrans" cxnId="{7A02BB10-AB6E-4F58-B8CC-91ACBD603A05}">
      <dgm:prSet/>
      <dgm:spPr/>
      <dgm:t>
        <a:bodyPr/>
        <a:lstStyle/>
        <a:p>
          <a:endParaRPr lang="ru-RU"/>
        </a:p>
      </dgm:t>
    </dgm:pt>
    <dgm:pt modelId="{5FF5D28E-4B3C-422F-9D06-D8F98FE8503D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AEE8AFA5-2661-41C4-8EB6-205212F69A57}" type="parTrans" cxnId="{1F26DC57-BB87-4D4F-842C-B3A81A220D50}">
      <dgm:prSet/>
      <dgm:spPr/>
      <dgm:t>
        <a:bodyPr/>
        <a:lstStyle/>
        <a:p>
          <a:endParaRPr lang="ru-RU"/>
        </a:p>
      </dgm:t>
    </dgm:pt>
    <dgm:pt modelId="{F8053A8D-3311-4E7F-A0FE-EA8A8934F98D}" type="sibTrans" cxnId="{1F26DC57-BB87-4D4F-842C-B3A81A220D50}">
      <dgm:prSet/>
      <dgm:spPr/>
      <dgm:t>
        <a:bodyPr/>
        <a:lstStyle/>
        <a:p>
          <a:endParaRPr lang="ru-RU"/>
        </a:p>
      </dgm:t>
    </dgm:pt>
    <dgm:pt modelId="{B521F348-7BA7-4F38-92B6-0792A05F217D}">
      <dgm:prSet phldrT="[Текст]"/>
      <dgm:spPr/>
      <dgm:t>
        <a:bodyPr/>
        <a:lstStyle/>
        <a:p>
          <a:r>
            <a:rPr lang="ru-RU" dirty="0" smtClean="0"/>
            <a:t>Подача заявлений до 1 февраля</a:t>
          </a:r>
          <a:endParaRPr lang="ru-RU" dirty="0"/>
        </a:p>
      </dgm:t>
    </dgm:pt>
    <dgm:pt modelId="{32ECB9BA-809C-4929-BD51-0D3135FCA7D7}" type="parTrans" cxnId="{C649B121-122F-4D5E-9824-1B84DAD4648C}">
      <dgm:prSet/>
      <dgm:spPr/>
      <dgm:t>
        <a:bodyPr/>
        <a:lstStyle/>
        <a:p>
          <a:endParaRPr lang="ru-RU"/>
        </a:p>
      </dgm:t>
    </dgm:pt>
    <dgm:pt modelId="{8CA5ED30-5BBD-47BF-A2D6-6905621FDFBE}" type="sibTrans" cxnId="{C649B121-122F-4D5E-9824-1B84DAD4648C}">
      <dgm:prSet/>
      <dgm:spPr/>
      <dgm:t>
        <a:bodyPr/>
        <a:lstStyle/>
        <a:p>
          <a:endParaRPr lang="ru-RU"/>
        </a:p>
      </dgm:t>
    </dgm:pt>
    <dgm:pt modelId="{4D0D47D7-51AE-49F6-BC8B-9908431507A4}">
      <dgm:prSet phldrT="[Текст]"/>
      <dgm:spPr/>
      <dgm:t>
        <a:bodyPr/>
        <a:lstStyle/>
        <a:p>
          <a:r>
            <a:rPr lang="ru-RU" dirty="0" smtClean="0"/>
            <a:t>Допуск педагогического совета (не имеет академической задолженности)</a:t>
          </a:r>
          <a:endParaRPr lang="ru-RU" dirty="0"/>
        </a:p>
      </dgm:t>
    </dgm:pt>
    <dgm:pt modelId="{F6E63F88-9B11-41C8-A664-7EEBD5BA66C7}" type="parTrans" cxnId="{07161F49-9492-40C9-A7D5-643BAD0E8BBE}">
      <dgm:prSet/>
      <dgm:spPr/>
      <dgm:t>
        <a:bodyPr/>
        <a:lstStyle/>
        <a:p>
          <a:endParaRPr lang="ru-RU"/>
        </a:p>
      </dgm:t>
    </dgm:pt>
    <dgm:pt modelId="{F0D375AD-9EB9-4576-8794-6F855CED7046}" type="sibTrans" cxnId="{07161F49-9492-40C9-A7D5-643BAD0E8BBE}">
      <dgm:prSet/>
      <dgm:spPr/>
      <dgm:t>
        <a:bodyPr/>
        <a:lstStyle/>
        <a:p>
          <a:endParaRPr lang="ru-RU"/>
        </a:p>
      </dgm:t>
    </dgm:pt>
    <dgm:pt modelId="{2192D13F-F4E2-4CB7-BD48-9BEA823AC445}">
      <dgm:prSet/>
      <dgm:spPr/>
      <dgm:t>
        <a:bodyPr/>
        <a:lstStyle/>
        <a:p>
          <a:endParaRPr lang="ru-RU" dirty="0"/>
        </a:p>
      </dgm:t>
    </dgm:pt>
    <dgm:pt modelId="{66DF76BB-3F43-4031-B3BA-36C4D3475339}" type="parTrans" cxnId="{A0730623-0BDD-472F-AB09-506657B1BF0F}">
      <dgm:prSet/>
      <dgm:spPr/>
      <dgm:t>
        <a:bodyPr/>
        <a:lstStyle/>
        <a:p>
          <a:endParaRPr lang="ru-RU"/>
        </a:p>
      </dgm:t>
    </dgm:pt>
    <dgm:pt modelId="{7E953A56-04C2-45D5-8C8F-06163F703202}" type="sibTrans" cxnId="{A0730623-0BDD-472F-AB09-506657B1BF0F}">
      <dgm:prSet/>
      <dgm:spPr/>
      <dgm:t>
        <a:bodyPr/>
        <a:lstStyle/>
        <a:p>
          <a:endParaRPr lang="ru-RU"/>
        </a:p>
      </dgm:t>
    </dgm:pt>
    <dgm:pt modelId="{FC6BAF05-284C-4577-8AFD-94D1F45CF31E}">
      <dgm:prSet/>
      <dgm:spPr/>
      <dgm:t>
        <a:bodyPr/>
        <a:lstStyle/>
        <a:p>
          <a:r>
            <a:rPr lang="ru-RU" dirty="0" smtClean="0"/>
            <a:t>Нет иных условий (не требуется документальное подтверждение отсутствия во время основного периода)</a:t>
          </a:r>
          <a:endParaRPr lang="ru-RU" dirty="0"/>
        </a:p>
      </dgm:t>
    </dgm:pt>
    <dgm:pt modelId="{9A575336-934C-4EDF-B949-E4BE7ED7754D}" type="parTrans" cxnId="{0A65ED49-A1DF-4BA5-BF17-6897F5F1C0B0}">
      <dgm:prSet/>
      <dgm:spPr/>
      <dgm:t>
        <a:bodyPr/>
        <a:lstStyle/>
        <a:p>
          <a:endParaRPr lang="ru-RU"/>
        </a:p>
      </dgm:t>
    </dgm:pt>
    <dgm:pt modelId="{ABC72D1F-B056-47AC-A0E0-CB4849789A4E}" type="sibTrans" cxnId="{0A65ED49-A1DF-4BA5-BF17-6897F5F1C0B0}">
      <dgm:prSet/>
      <dgm:spPr/>
      <dgm:t>
        <a:bodyPr/>
        <a:lstStyle/>
        <a:p>
          <a:endParaRPr lang="ru-RU"/>
        </a:p>
      </dgm:t>
    </dgm:pt>
    <dgm:pt modelId="{49455A08-AD53-4DA6-9EFC-2A035BDC5159}" type="pres">
      <dgm:prSet presAssocID="{489FB550-2D9E-4F8B-A20C-F388BAEE857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869C3D-99AB-4484-BDF8-19A1E6F430BC}" type="pres">
      <dgm:prSet presAssocID="{6B2CBBE9-F305-432C-9716-C159EFB1E381}" presName="composite" presStyleCnt="0"/>
      <dgm:spPr/>
    </dgm:pt>
    <dgm:pt modelId="{68FC152D-87E6-4347-9975-A66719A94B8A}" type="pres">
      <dgm:prSet presAssocID="{6B2CBBE9-F305-432C-9716-C159EFB1E38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7A4D9-EDE1-4B8F-B93E-C9A61D38C03E}" type="pres">
      <dgm:prSet presAssocID="{6B2CBBE9-F305-432C-9716-C159EFB1E38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5C965-F995-4D4E-8AA5-BF462F2B305F}" type="pres">
      <dgm:prSet presAssocID="{938AD4A7-12F3-41B8-A68C-E3460C0C44F7}" presName="sp" presStyleCnt="0"/>
      <dgm:spPr/>
    </dgm:pt>
    <dgm:pt modelId="{26E09869-16FC-418D-ABE4-78F0BB879248}" type="pres">
      <dgm:prSet presAssocID="{E7A1E9B9-2519-4149-A0B0-8B429804E896}" presName="composite" presStyleCnt="0"/>
      <dgm:spPr/>
    </dgm:pt>
    <dgm:pt modelId="{18D124D9-E423-46ED-B350-DD4702C22B8F}" type="pres">
      <dgm:prSet presAssocID="{E7A1E9B9-2519-4149-A0B0-8B429804E89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72EB5-A62F-43F3-9E3A-8C9F0CEE824F}" type="pres">
      <dgm:prSet presAssocID="{E7A1E9B9-2519-4149-A0B0-8B429804E896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E7D63-6FE7-4C55-94EE-F260178FA1A4}" type="pres">
      <dgm:prSet presAssocID="{EDA4564C-7270-4585-A71C-82CAA6741E8B}" presName="sp" presStyleCnt="0"/>
      <dgm:spPr/>
    </dgm:pt>
    <dgm:pt modelId="{B0E813AD-6B2A-4E19-811B-F5331869E531}" type="pres">
      <dgm:prSet presAssocID="{5FF5D28E-4B3C-422F-9D06-D8F98FE8503D}" presName="composite" presStyleCnt="0"/>
      <dgm:spPr/>
    </dgm:pt>
    <dgm:pt modelId="{DB874CF1-C83E-4072-A512-F7F3E86DB22C}" type="pres">
      <dgm:prSet presAssocID="{5FF5D28E-4B3C-422F-9D06-D8F98FE8503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F055D-9A5A-42D1-A2B3-49CC20DE5DDB}" type="pres">
      <dgm:prSet presAssocID="{5FF5D28E-4B3C-422F-9D06-D8F98FE8503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B2267-1C4B-40B7-9A6F-0903166391B0}" type="pres">
      <dgm:prSet presAssocID="{F8053A8D-3311-4E7F-A0FE-EA8A8934F98D}" presName="sp" presStyleCnt="0"/>
      <dgm:spPr/>
    </dgm:pt>
    <dgm:pt modelId="{71B89B98-0F2F-4A6F-933E-0F9FEE2B4320}" type="pres">
      <dgm:prSet presAssocID="{2192D13F-F4E2-4CB7-BD48-9BEA823AC445}" presName="composite" presStyleCnt="0"/>
      <dgm:spPr/>
    </dgm:pt>
    <dgm:pt modelId="{04C15E98-0D0B-4BF5-B0C5-4BAC3B82C03F}" type="pres">
      <dgm:prSet presAssocID="{2192D13F-F4E2-4CB7-BD48-9BEA823AC44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6A9AD-14E2-4840-82AF-E88383DFF8E5}" type="pres">
      <dgm:prSet presAssocID="{2192D13F-F4E2-4CB7-BD48-9BEA823AC44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E9BB39-A7F6-4830-8E48-2FC225E88DD3}" type="presOf" srcId="{489FB550-2D9E-4F8B-A20C-F388BAEE8579}" destId="{49455A08-AD53-4DA6-9EFC-2A035BDC5159}" srcOrd="0" destOrd="0" presId="urn:microsoft.com/office/officeart/2005/8/layout/chevron2"/>
    <dgm:cxn modelId="{EB9EE0DA-9EBB-4A07-88AA-CA534973FD2E}" type="presOf" srcId="{FC6BAF05-284C-4577-8AFD-94D1F45CF31E}" destId="{F7B6A9AD-14E2-4840-82AF-E88383DFF8E5}" srcOrd="0" destOrd="0" presId="urn:microsoft.com/office/officeart/2005/8/layout/chevron2"/>
    <dgm:cxn modelId="{A72B777D-657E-4152-8F60-E84E150EA97C}" srcId="{489FB550-2D9E-4F8B-A20C-F388BAEE8579}" destId="{6B2CBBE9-F305-432C-9716-C159EFB1E381}" srcOrd="0" destOrd="0" parTransId="{80F47A14-5304-4813-ADCF-7ED3ED7E574D}" sibTransId="{938AD4A7-12F3-41B8-A68C-E3460C0C44F7}"/>
    <dgm:cxn modelId="{7BAA9DD6-6316-4C3B-897E-4937672B9BCD}" type="presOf" srcId="{5FF5D28E-4B3C-422F-9D06-D8F98FE8503D}" destId="{DB874CF1-C83E-4072-A512-F7F3E86DB22C}" srcOrd="0" destOrd="0" presId="urn:microsoft.com/office/officeart/2005/8/layout/chevron2"/>
    <dgm:cxn modelId="{A0730623-0BDD-472F-AB09-506657B1BF0F}" srcId="{489FB550-2D9E-4F8B-A20C-F388BAEE8579}" destId="{2192D13F-F4E2-4CB7-BD48-9BEA823AC445}" srcOrd="3" destOrd="0" parTransId="{66DF76BB-3F43-4031-B3BA-36C4D3475339}" sibTransId="{7E953A56-04C2-45D5-8C8F-06163F703202}"/>
    <dgm:cxn modelId="{C649B121-122F-4D5E-9824-1B84DAD4648C}" srcId="{5FF5D28E-4B3C-422F-9D06-D8F98FE8503D}" destId="{B521F348-7BA7-4F38-92B6-0792A05F217D}" srcOrd="0" destOrd="0" parTransId="{32ECB9BA-809C-4929-BD51-0D3135FCA7D7}" sibTransId="{8CA5ED30-5BBD-47BF-A2D6-6905621FDFBE}"/>
    <dgm:cxn modelId="{0A15D7C3-5423-43AF-89DC-62C034D9D6D7}" type="presOf" srcId="{13FC4F80-9068-4CAD-A429-174D4E43788F}" destId="{27D72EB5-A62F-43F3-9E3A-8C9F0CEE824F}" srcOrd="0" destOrd="0" presId="urn:microsoft.com/office/officeart/2005/8/layout/chevron2"/>
    <dgm:cxn modelId="{F723C89D-7C05-48A4-934D-CC00FE274990}" type="presOf" srcId="{E7A1E9B9-2519-4149-A0B0-8B429804E896}" destId="{18D124D9-E423-46ED-B350-DD4702C22B8F}" srcOrd="0" destOrd="0" presId="urn:microsoft.com/office/officeart/2005/8/layout/chevron2"/>
    <dgm:cxn modelId="{5D138AD1-2CD2-4204-BEDF-B0AB5174ACBA}" type="presOf" srcId="{6B2CBBE9-F305-432C-9716-C159EFB1E381}" destId="{68FC152D-87E6-4347-9975-A66719A94B8A}" srcOrd="0" destOrd="0" presId="urn:microsoft.com/office/officeart/2005/8/layout/chevron2"/>
    <dgm:cxn modelId="{EE84B9E3-E38B-4EDF-B2C4-1F24E8D061B3}" type="presOf" srcId="{4D0D47D7-51AE-49F6-BC8B-9908431507A4}" destId="{27D72EB5-A62F-43F3-9E3A-8C9F0CEE824F}" srcOrd="0" destOrd="1" presId="urn:microsoft.com/office/officeart/2005/8/layout/chevron2"/>
    <dgm:cxn modelId="{7A02BB10-AB6E-4F58-B8CC-91ACBD603A05}" srcId="{E7A1E9B9-2519-4149-A0B0-8B429804E896}" destId="{13FC4F80-9068-4CAD-A429-174D4E43788F}" srcOrd="0" destOrd="0" parTransId="{7E4454DA-A9E7-41B8-BB64-33836454FC37}" sibTransId="{11AD6923-EF5D-4084-AD70-23EDC6388A1A}"/>
    <dgm:cxn modelId="{6B8A39AF-71C8-484A-B927-77F07883C9C2}" type="presOf" srcId="{8F41E501-0C3D-4D3F-B7F8-C7D3CA69FCB3}" destId="{35D7A4D9-EDE1-4B8F-B93E-C9A61D38C03E}" srcOrd="0" destOrd="0" presId="urn:microsoft.com/office/officeart/2005/8/layout/chevron2"/>
    <dgm:cxn modelId="{1F26DC57-BB87-4D4F-842C-B3A81A220D50}" srcId="{489FB550-2D9E-4F8B-A20C-F388BAEE8579}" destId="{5FF5D28E-4B3C-422F-9D06-D8F98FE8503D}" srcOrd="2" destOrd="0" parTransId="{AEE8AFA5-2661-41C4-8EB6-205212F69A57}" sibTransId="{F8053A8D-3311-4E7F-A0FE-EA8A8934F98D}"/>
    <dgm:cxn modelId="{EEECDEA2-BC97-495E-BA1D-3E29329EC1B9}" srcId="{6B2CBBE9-F305-432C-9716-C159EFB1E381}" destId="{8F41E501-0C3D-4D3F-B7F8-C7D3CA69FCB3}" srcOrd="0" destOrd="0" parTransId="{29381422-4F54-4E31-8E06-BB886775B642}" sibTransId="{DC0056D2-2499-41D4-8611-4AADC8608B55}"/>
    <dgm:cxn modelId="{46BD5B05-B641-4DC4-BF8D-E618303E8416}" type="presOf" srcId="{B521F348-7BA7-4F38-92B6-0792A05F217D}" destId="{5E8F055D-9A5A-42D1-A2B3-49CC20DE5DDB}" srcOrd="0" destOrd="0" presId="urn:microsoft.com/office/officeart/2005/8/layout/chevron2"/>
    <dgm:cxn modelId="{B4412523-C9F4-40C4-AADB-19D40B3F64CE}" srcId="{489FB550-2D9E-4F8B-A20C-F388BAEE8579}" destId="{E7A1E9B9-2519-4149-A0B0-8B429804E896}" srcOrd="1" destOrd="0" parTransId="{32B622D6-B715-470A-B384-9E86577110D1}" sibTransId="{EDA4564C-7270-4585-A71C-82CAA6741E8B}"/>
    <dgm:cxn modelId="{6B4E8C92-4C57-44AE-A87A-8FE639EB9F42}" type="presOf" srcId="{2192D13F-F4E2-4CB7-BD48-9BEA823AC445}" destId="{04C15E98-0D0B-4BF5-B0C5-4BAC3B82C03F}" srcOrd="0" destOrd="0" presId="urn:microsoft.com/office/officeart/2005/8/layout/chevron2"/>
    <dgm:cxn modelId="{07161F49-9492-40C9-A7D5-643BAD0E8BBE}" srcId="{E7A1E9B9-2519-4149-A0B0-8B429804E896}" destId="{4D0D47D7-51AE-49F6-BC8B-9908431507A4}" srcOrd="1" destOrd="0" parTransId="{F6E63F88-9B11-41C8-A664-7EEBD5BA66C7}" sibTransId="{F0D375AD-9EB9-4576-8794-6F855CED7046}"/>
    <dgm:cxn modelId="{0A65ED49-A1DF-4BA5-BF17-6897F5F1C0B0}" srcId="{2192D13F-F4E2-4CB7-BD48-9BEA823AC445}" destId="{FC6BAF05-284C-4577-8AFD-94D1F45CF31E}" srcOrd="0" destOrd="0" parTransId="{9A575336-934C-4EDF-B949-E4BE7ED7754D}" sibTransId="{ABC72D1F-B056-47AC-A0E0-CB4849789A4E}"/>
    <dgm:cxn modelId="{8D4A2129-191F-4A37-9EA6-001F6DBAA7DA}" type="presParOf" srcId="{49455A08-AD53-4DA6-9EFC-2A035BDC5159}" destId="{91869C3D-99AB-4484-BDF8-19A1E6F430BC}" srcOrd="0" destOrd="0" presId="urn:microsoft.com/office/officeart/2005/8/layout/chevron2"/>
    <dgm:cxn modelId="{5A05957A-C790-4A6E-ACCE-3B82CEB740FB}" type="presParOf" srcId="{91869C3D-99AB-4484-BDF8-19A1E6F430BC}" destId="{68FC152D-87E6-4347-9975-A66719A94B8A}" srcOrd="0" destOrd="0" presId="urn:microsoft.com/office/officeart/2005/8/layout/chevron2"/>
    <dgm:cxn modelId="{54F0E569-CB87-4087-BFC6-CA81121B4B8F}" type="presParOf" srcId="{91869C3D-99AB-4484-BDF8-19A1E6F430BC}" destId="{35D7A4D9-EDE1-4B8F-B93E-C9A61D38C03E}" srcOrd="1" destOrd="0" presId="urn:microsoft.com/office/officeart/2005/8/layout/chevron2"/>
    <dgm:cxn modelId="{7FDBC89E-C68B-43F0-A128-7EAB821D05F2}" type="presParOf" srcId="{49455A08-AD53-4DA6-9EFC-2A035BDC5159}" destId="{3EF5C965-F995-4D4E-8AA5-BF462F2B305F}" srcOrd="1" destOrd="0" presId="urn:microsoft.com/office/officeart/2005/8/layout/chevron2"/>
    <dgm:cxn modelId="{FCC2178D-EC78-4559-8CC4-08F1345E7E59}" type="presParOf" srcId="{49455A08-AD53-4DA6-9EFC-2A035BDC5159}" destId="{26E09869-16FC-418D-ABE4-78F0BB879248}" srcOrd="2" destOrd="0" presId="urn:microsoft.com/office/officeart/2005/8/layout/chevron2"/>
    <dgm:cxn modelId="{6B6E9C74-6C00-4364-AAC7-414B8F91D485}" type="presParOf" srcId="{26E09869-16FC-418D-ABE4-78F0BB879248}" destId="{18D124D9-E423-46ED-B350-DD4702C22B8F}" srcOrd="0" destOrd="0" presId="urn:microsoft.com/office/officeart/2005/8/layout/chevron2"/>
    <dgm:cxn modelId="{A79A96B5-EC9F-4482-8D67-1EFB3FB00A62}" type="presParOf" srcId="{26E09869-16FC-418D-ABE4-78F0BB879248}" destId="{27D72EB5-A62F-43F3-9E3A-8C9F0CEE824F}" srcOrd="1" destOrd="0" presId="urn:microsoft.com/office/officeart/2005/8/layout/chevron2"/>
    <dgm:cxn modelId="{F75EF512-7A89-4B28-98E2-06DF4D5A7DA3}" type="presParOf" srcId="{49455A08-AD53-4DA6-9EFC-2A035BDC5159}" destId="{393E7D63-6FE7-4C55-94EE-F260178FA1A4}" srcOrd="3" destOrd="0" presId="urn:microsoft.com/office/officeart/2005/8/layout/chevron2"/>
    <dgm:cxn modelId="{D7F26FA4-8A0E-477D-9C0D-D9097EFFBDB7}" type="presParOf" srcId="{49455A08-AD53-4DA6-9EFC-2A035BDC5159}" destId="{B0E813AD-6B2A-4E19-811B-F5331869E531}" srcOrd="4" destOrd="0" presId="urn:microsoft.com/office/officeart/2005/8/layout/chevron2"/>
    <dgm:cxn modelId="{25ABAB18-8B36-4637-8993-CCC0D639D3EE}" type="presParOf" srcId="{B0E813AD-6B2A-4E19-811B-F5331869E531}" destId="{DB874CF1-C83E-4072-A512-F7F3E86DB22C}" srcOrd="0" destOrd="0" presId="urn:microsoft.com/office/officeart/2005/8/layout/chevron2"/>
    <dgm:cxn modelId="{4AD5A5BD-D1E5-4C9E-ABB3-EE1B735A1037}" type="presParOf" srcId="{B0E813AD-6B2A-4E19-811B-F5331869E531}" destId="{5E8F055D-9A5A-42D1-A2B3-49CC20DE5DDB}" srcOrd="1" destOrd="0" presId="urn:microsoft.com/office/officeart/2005/8/layout/chevron2"/>
    <dgm:cxn modelId="{3CBA9B4F-DB39-41CB-BAE9-3E9167496877}" type="presParOf" srcId="{49455A08-AD53-4DA6-9EFC-2A035BDC5159}" destId="{8C1B2267-1C4B-40B7-9A6F-0903166391B0}" srcOrd="5" destOrd="0" presId="urn:microsoft.com/office/officeart/2005/8/layout/chevron2"/>
    <dgm:cxn modelId="{416DBBEE-7ED2-4A29-9670-232EA9687B11}" type="presParOf" srcId="{49455A08-AD53-4DA6-9EFC-2A035BDC5159}" destId="{71B89B98-0F2F-4A6F-933E-0F9FEE2B4320}" srcOrd="6" destOrd="0" presId="urn:microsoft.com/office/officeart/2005/8/layout/chevron2"/>
    <dgm:cxn modelId="{EECE1F1B-6696-4CD5-95A8-44F9B1CB942C}" type="presParOf" srcId="{71B89B98-0F2F-4A6F-933E-0F9FEE2B4320}" destId="{04C15E98-0D0B-4BF5-B0C5-4BAC3B82C03F}" srcOrd="0" destOrd="0" presId="urn:microsoft.com/office/officeart/2005/8/layout/chevron2"/>
    <dgm:cxn modelId="{836D2A74-C97A-4929-88FD-579B8C09E2D7}" type="presParOf" srcId="{71B89B98-0F2F-4A6F-933E-0F9FEE2B4320}" destId="{F7B6A9AD-14E2-4840-82AF-E88383DFF8E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C3DD1AC-D87D-42CC-A9E7-0C613CFD870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C355AE9-4BC9-4EEB-938B-9DBAF8E9CBDB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Срочно вызываем врача – справка должна быть датирована днем экзамена или ранее</a:t>
          </a:r>
          <a:endParaRPr lang="ru-RU" dirty="0"/>
        </a:p>
      </dgm:t>
    </dgm:pt>
    <dgm:pt modelId="{D758D951-2F72-41A1-8220-8CF63DBB4028}" type="parTrans" cxnId="{B0226962-6E98-48F2-8435-8A66A3223A96}">
      <dgm:prSet/>
      <dgm:spPr/>
      <dgm:t>
        <a:bodyPr/>
        <a:lstStyle/>
        <a:p>
          <a:endParaRPr lang="ru-RU"/>
        </a:p>
      </dgm:t>
    </dgm:pt>
    <dgm:pt modelId="{FBA9CFD1-D25F-4AE9-9DD7-CED23CACAAB2}" type="sibTrans" cxnId="{B0226962-6E98-48F2-8435-8A66A3223A96}">
      <dgm:prSet/>
      <dgm:spPr/>
      <dgm:t>
        <a:bodyPr/>
        <a:lstStyle/>
        <a:p>
          <a:endParaRPr lang="ru-RU" dirty="0"/>
        </a:p>
      </dgm:t>
    </dgm:pt>
    <dgm:pt modelId="{1DB63A81-E710-45F9-A3DC-F5F7D46671F2}">
      <dgm:prSet phldrT="[Текст]"/>
      <dgm:spPr/>
      <dgm:t>
        <a:bodyPr/>
        <a:lstStyle/>
        <a:p>
          <a:r>
            <a:rPr lang="ru-RU" dirty="0" smtClean="0"/>
            <a:t>Не позже дня экзамена принести </a:t>
          </a:r>
          <a:r>
            <a:rPr lang="ru-RU" b="1" dirty="0" smtClean="0"/>
            <a:t>справку в школу </a:t>
          </a:r>
          <a:r>
            <a:rPr lang="ru-RU" dirty="0" smtClean="0"/>
            <a:t>и написать </a:t>
          </a:r>
          <a:r>
            <a:rPr lang="ru-RU" b="1" dirty="0" smtClean="0"/>
            <a:t>заявление о переносе экзамена</a:t>
          </a:r>
          <a:r>
            <a:rPr lang="ru-RU" dirty="0" smtClean="0"/>
            <a:t> на резервный день</a:t>
          </a:r>
          <a:endParaRPr lang="ru-RU" dirty="0"/>
        </a:p>
      </dgm:t>
    </dgm:pt>
    <dgm:pt modelId="{C8F91480-4E9E-48EB-AC85-49A4C77B0EBE}" type="parTrans" cxnId="{CAB80AC5-BFF7-4249-A9EA-5BEB401BC4A9}">
      <dgm:prSet/>
      <dgm:spPr/>
      <dgm:t>
        <a:bodyPr/>
        <a:lstStyle/>
        <a:p>
          <a:endParaRPr lang="ru-RU"/>
        </a:p>
      </dgm:t>
    </dgm:pt>
    <dgm:pt modelId="{07C7CB50-98AA-4E89-A5AD-3F16595D84B2}" type="sibTrans" cxnId="{CAB80AC5-BFF7-4249-A9EA-5BEB401BC4A9}">
      <dgm:prSet/>
      <dgm:spPr/>
      <dgm:t>
        <a:bodyPr/>
        <a:lstStyle/>
        <a:p>
          <a:endParaRPr lang="ru-RU" dirty="0"/>
        </a:p>
      </dgm:t>
    </dgm:pt>
    <dgm:pt modelId="{B279EB30-5CA4-4C39-9517-194111FA4A6A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Справку необходимо заранее закрыть</a:t>
          </a:r>
          <a:r>
            <a:rPr lang="ru-RU" sz="2000" dirty="0" smtClean="0">
              <a:solidFill>
                <a:srgbClr val="FF0000"/>
              </a:solidFill>
            </a:rPr>
            <a:t>. </a:t>
          </a:r>
          <a:r>
            <a:rPr lang="ru-RU" sz="1800" dirty="0" smtClean="0"/>
            <a:t>Учащийся будет допущен к пересдаче только если есть документ, что он здоров</a:t>
          </a:r>
          <a:endParaRPr lang="ru-RU" sz="1800" dirty="0"/>
        </a:p>
      </dgm:t>
    </dgm:pt>
    <dgm:pt modelId="{F211083A-08D4-44B2-9E28-4635D44FE56F}" type="parTrans" cxnId="{106C6ECC-4409-4EC6-A7B6-30568A836A04}">
      <dgm:prSet/>
      <dgm:spPr/>
      <dgm:t>
        <a:bodyPr/>
        <a:lstStyle/>
        <a:p>
          <a:endParaRPr lang="ru-RU"/>
        </a:p>
      </dgm:t>
    </dgm:pt>
    <dgm:pt modelId="{2A2E4EC8-F864-4276-AC46-7D59DFC96769}" type="sibTrans" cxnId="{106C6ECC-4409-4EC6-A7B6-30568A836A04}">
      <dgm:prSet/>
      <dgm:spPr/>
      <dgm:t>
        <a:bodyPr/>
        <a:lstStyle/>
        <a:p>
          <a:endParaRPr lang="ru-RU"/>
        </a:p>
      </dgm:t>
    </dgm:pt>
    <dgm:pt modelId="{88CD5155-8706-40D9-A64B-C487F198CBD6}" type="pres">
      <dgm:prSet presAssocID="{FC3DD1AC-D87D-42CC-A9E7-0C613CFD8705}" presName="linearFlow" presStyleCnt="0">
        <dgm:presLayoutVars>
          <dgm:resizeHandles val="exact"/>
        </dgm:presLayoutVars>
      </dgm:prSet>
      <dgm:spPr/>
    </dgm:pt>
    <dgm:pt modelId="{75FF8084-E32E-4ADA-A35E-4ECF8F983BCF}" type="pres">
      <dgm:prSet presAssocID="{AC355AE9-4BC9-4EEB-938B-9DBAF8E9CBDB}" presName="node" presStyleLbl="node1" presStyleIdx="0" presStyleCnt="3" custScaleX="299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439CF-8317-4D77-8077-2999D2869E96}" type="pres">
      <dgm:prSet presAssocID="{FBA9CFD1-D25F-4AE9-9DD7-CED23CACAAB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2EFCAB8-1204-4BC1-956F-8EC7B5BB9556}" type="pres">
      <dgm:prSet presAssocID="{FBA9CFD1-D25F-4AE9-9DD7-CED23CACAAB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E8F34E4-A872-4392-927B-C08EE198970C}" type="pres">
      <dgm:prSet presAssocID="{1DB63A81-E710-45F9-A3DC-F5F7D46671F2}" presName="node" presStyleLbl="node1" presStyleIdx="1" presStyleCnt="3" custScaleX="293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DAF8D-BC25-44CD-AA30-1F20AAD17955}" type="pres">
      <dgm:prSet presAssocID="{07C7CB50-98AA-4E89-A5AD-3F16595D84B2}" presName="sibTrans" presStyleLbl="sibTrans2D1" presStyleIdx="1" presStyleCnt="2"/>
      <dgm:spPr/>
      <dgm:t>
        <a:bodyPr/>
        <a:lstStyle/>
        <a:p>
          <a:endParaRPr lang="ru-RU"/>
        </a:p>
      </dgm:t>
    </dgm:pt>
    <dgm:pt modelId="{707A3735-5F82-4D4E-A89F-47C775DE9676}" type="pres">
      <dgm:prSet presAssocID="{07C7CB50-98AA-4E89-A5AD-3F16595D84B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C08257A-CAA9-40F5-ABBD-30DBBCAF7F3E}" type="pres">
      <dgm:prSet presAssocID="{B279EB30-5CA4-4C39-9517-194111FA4A6A}" presName="node" presStyleLbl="node1" presStyleIdx="2" presStyleCnt="3" custScaleX="295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B80AC5-BFF7-4249-A9EA-5BEB401BC4A9}" srcId="{FC3DD1AC-D87D-42CC-A9E7-0C613CFD8705}" destId="{1DB63A81-E710-45F9-A3DC-F5F7D46671F2}" srcOrd="1" destOrd="0" parTransId="{C8F91480-4E9E-48EB-AC85-49A4C77B0EBE}" sibTransId="{07C7CB50-98AA-4E89-A5AD-3F16595D84B2}"/>
    <dgm:cxn modelId="{4BBCB1C1-9F02-439F-A803-7E065991E9B2}" type="presOf" srcId="{07C7CB50-98AA-4E89-A5AD-3F16595D84B2}" destId="{707A3735-5F82-4D4E-A89F-47C775DE9676}" srcOrd="1" destOrd="0" presId="urn:microsoft.com/office/officeart/2005/8/layout/process2"/>
    <dgm:cxn modelId="{106C6ECC-4409-4EC6-A7B6-30568A836A04}" srcId="{FC3DD1AC-D87D-42CC-A9E7-0C613CFD8705}" destId="{B279EB30-5CA4-4C39-9517-194111FA4A6A}" srcOrd="2" destOrd="0" parTransId="{F211083A-08D4-44B2-9E28-4635D44FE56F}" sibTransId="{2A2E4EC8-F864-4276-AC46-7D59DFC96769}"/>
    <dgm:cxn modelId="{A4B1D5E0-8D2F-4EF5-B15A-170D1F42F0BA}" type="presOf" srcId="{07C7CB50-98AA-4E89-A5AD-3F16595D84B2}" destId="{CFDDAF8D-BC25-44CD-AA30-1F20AAD17955}" srcOrd="0" destOrd="0" presId="urn:microsoft.com/office/officeart/2005/8/layout/process2"/>
    <dgm:cxn modelId="{6F663B66-4A11-4D6A-B4E2-5E205E197F0E}" type="presOf" srcId="{B279EB30-5CA4-4C39-9517-194111FA4A6A}" destId="{CC08257A-CAA9-40F5-ABBD-30DBBCAF7F3E}" srcOrd="0" destOrd="0" presId="urn:microsoft.com/office/officeart/2005/8/layout/process2"/>
    <dgm:cxn modelId="{9AC3187C-EBE1-40B9-850B-5EBA8C1A29D9}" type="presOf" srcId="{AC355AE9-4BC9-4EEB-938B-9DBAF8E9CBDB}" destId="{75FF8084-E32E-4ADA-A35E-4ECF8F983BCF}" srcOrd="0" destOrd="0" presId="urn:microsoft.com/office/officeart/2005/8/layout/process2"/>
    <dgm:cxn modelId="{B0226962-6E98-48F2-8435-8A66A3223A96}" srcId="{FC3DD1AC-D87D-42CC-A9E7-0C613CFD8705}" destId="{AC355AE9-4BC9-4EEB-938B-9DBAF8E9CBDB}" srcOrd="0" destOrd="0" parTransId="{D758D951-2F72-41A1-8220-8CF63DBB4028}" sibTransId="{FBA9CFD1-D25F-4AE9-9DD7-CED23CACAAB2}"/>
    <dgm:cxn modelId="{4B61ACAC-6A23-4BE2-9B64-FA3014406303}" type="presOf" srcId="{FBA9CFD1-D25F-4AE9-9DD7-CED23CACAAB2}" destId="{32EFCAB8-1204-4BC1-956F-8EC7B5BB9556}" srcOrd="1" destOrd="0" presId="urn:microsoft.com/office/officeart/2005/8/layout/process2"/>
    <dgm:cxn modelId="{0F8BE688-8DC0-482D-A03A-9C1E5386F48B}" type="presOf" srcId="{FC3DD1AC-D87D-42CC-A9E7-0C613CFD8705}" destId="{88CD5155-8706-40D9-A64B-C487F198CBD6}" srcOrd="0" destOrd="0" presId="urn:microsoft.com/office/officeart/2005/8/layout/process2"/>
    <dgm:cxn modelId="{126654CD-EAEE-40F3-8036-B926B5BE5523}" type="presOf" srcId="{1DB63A81-E710-45F9-A3DC-F5F7D46671F2}" destId="{5E8F34E4-A872-4392-927B-C08EE198970C}" srcOrd="0" destOrd="0" presId="urn:microsoft.com/office/officeart/2005/8/layout/process2"/>
    <dgm:cxn modelId="{41048978-6716-4747-BCBB-6320360BB6EB}" type="presOf" srcId="{FBA9CFD1-D25F-4AE9-9DD7-CED23CACAAB2}" destId="{D5A439CF-8317-4D77-8077-2999D2869E96}" srcOrd="0" destOrd="0" presId="urn:microsoft.com/office/officeart/2005/8/layout/process2"/>
    <dgm:cxn modelId="{50F6F4FE-4101-4F9E-80D3-E239EEE7B999}" type="presParOf" srcId="{88CD5155-8706-40D9-A64B-C487F198CBD6}" destId="{75FF8084-E32E-4ADA-A35E-4ECF8F983BCF}" srcOrd="0" destOrd="0" presId="urn:microsoft.com/office/officeart/2005/8/layout/process2"/>
    <dgm:cxn modelId="{37B5AC4A-05B3-4793-8282-942B1FCE99FB}" type="presParOf" srcId="{88CD5155-8706-40D9-A64B-C487F198CBD6}" destId="{D5A439CF-8317-4D77-8077-2999D2869E96}" srcOrd="1" destOrd="0" presId="urn:microsoft.com/office/officeart/2005/8/layout/process2"/>
    <dgm:cxn modelId="{332A744E-36F8-4338-87BC-13FADF4BD046}" type="presParOf" srcId="{D5A439CF-8317-4D77-8077-2999D2869E96}" destId="{32EFCAB8-1204-4BC1-956F-8EC7B5BB9556}" srcOrd="0" destOrd="0" presId="urn:microsoft.com/office/officeart/2005/8/layout/process2"/>
    <dgm:cxn modelId="{6B8F8FCB-E23E-493A-9DC1-984457A433F7}" type="presParOf" srcId="{88CD5155-8706-40D9-A64B-C487F198CBD6}" destId="{5E8F34E4-A872-4392-927B-C08EE198970C}" srcOrd="2" destOrd="0" presId="urn:microsoft.com/office/officeart/2005/8/layout/process2"/>
    <dgm:cxn modelId="{B6E006B1-DC31-447D-8192-587700D97E65}" type="presParOf" srcId="{88CD5155-8706-40D9-A64B-C487F198CBD6}" destId="{CFDDAF8D-BC25-44CD-AA30-1F20AAD17955}" srcOrd="3" destOrd="0" presId="urn:microsoft.com/office/officeart/2005/8/layout/process2"/>
    <dgm:cxn modelId="{F9A90773-8365-4E83-93D4-8CB8A658BB1F}" type="presParOf" srcId="{CFDDAF8D-BC25-44CD-AA30-1F20AAD17955}" destId="{707A3735-5F82-4D4E-A89F-47C775DE9676}" srcOrd="0" destOrd="0" presId="urn:microsoft.com/office/officeart/2005/8/layout/process2"/>
    <dgm:cxn modelId="{A506E19B-2A2F-42A9-A378-ACCB1737B08B}" type="presParOf" srcId="{88CD5155-8706-40D9-A64B-C487F198CBD6}" destId="{CC08257A-CAA9-40F5-ABBD-30DBBCAF7F3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7DD4C8-8358-416F-B280-25AA5A5F8621}">
      <dsp:nvSpPr>
        <dsp:cNvPr id="0" name=""/>
        <dsp:cNvSpPr/>
      </dsp:nvSpPr>
      <dsp:spPr>
        <a:xfrm>
          <a:off x="671730" y="15778"/>
          <a:ext cx="4715999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Сочинение 3 декабря</a:t>
          </a:r>
          <a:endParaRPr lang="ru-RU" sz="2300" kern="1200" dirty="0"/>
        </a:p>
      </dsp:txBody>
      <dsp:txXfrm>
        <a:off x="671730" y="15778"/>
        <a:ext cx="4715999" cy="1016000"/>
      </dsp:txXfrm>
    </dsp:sp>
    <dsp:sp modelId="{259A819A-A3B2-4562-A0C3-C264C3CF6DF0}">
      <dsp:nvSpPr>
        <dsp:cNvPr id="0" name=""/>
        <dsp:cNvSpPr/>
      </dsp:nvSpPr>
      <dsp:spPr>
        <a:xfrm rot="5358359">
          <a:off x="2854268" y="1049289"/>
          <a:ext cx="369193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358359">
        <a:off x="2854268" y="1049289"/>
        <a:ext cx="369193" cy="457200"/>
      </dsp:txXfrm>
    </dsp:sp>
    <dsp:sp modelId="{93D6DA13-DC2E-4CBE-83FC-C4B46EF6B513}">
      <dsp:nvSpPr>
        <dsp:cNvPr id="0" name=""/>
        <dsp:cNvSpPr/>
      </dsp:nvSpPr>
      <dsp:spPr>
        <a:xfrm>
          <a:off x="690000" y="1523999"/>
          <a:ext cx="4715999" cy="101600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Допуск к итоговой аттестации</a:t>
          </a:r>
          <a:endParaRPr lang="ru-RU" sz="2300" kern="1200" dirty="0"/>
        </a:p>
      </dsp:txBody>
      <dsp:txXfrm>
        <a:off x="690000" y="1523999"/>
        <a:ext cx="4715999" cy="1016000"/>
      </dsp:txXfrm>
    </dsp:sp>
    <dsp:sp modelId="{78FACA0C-703D-41DC-8348-8C826FFCD070}">
      <dsp:nvSpPr>
        <dsp:cNvPr id="0" name=""/>
        <dsp:cNvSpPr/>
      </dsp:nvSpPr>
      <dsp:spPr>
        <a:xfrm rot="5400000">
          <a:off x="2857500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2857500" y="2565399"/>
        <a:ext cx="381000" cy="457200"/>
      </dsp:txXfrm>
    </dsp:sp>
    <dsp:sp modelId="{6AAB5A60-6A0C-4021-9162-E86133B094F1}">
      <dsp:nvSpPr>
        <dsp:cNvPr id="0" name=""/>
        <dsp:cNvSpPr/>
      </dsp:nvSpPr>
      <dsp:spPr>
        <a:xfrm>
          <a:off x="690000" y="3047999"/>
          <a:ext cx="4715999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Русский язык, математика + экзамены на выбор</a:t>
          </a:r>
          <a:endParaRPr lang="ru-RU" sz="2200" kern="1200" dirty="0"/>
        </a:p>
      </dsp:txBody>
      <dsp:txXfrm>
        <a:off x="690000" y="3047999"/>
        <a:ext cx="4715999" cy="10160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87CAF8-0816-4D05-A302-060032093714}">
      <dsp:nvSpPr>
        <dsp:cNvPr id="0" name=""/>
        <dsp:cNvSpPr/>
      </dsp:nvSpPr>
      <dsp:spPr>
        <a:xfrm>
          <a:off x="38501" y="731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Сообщил организатору</a:t>
          </a:r>
          <a:endParaRPr lang="ru-RU" sz="1900" kern="1200" dirty="0"/>
        </a:p>
      </dsp:txBody>
      <dsp:txXfrm>
        <a:off x="38501" y="731"/>
        <a:ext cx="2187216" cy="1312329"/>
      </dsp:txXfrm>
    </dsp:sp>
    <dsp:sp modelId="{B427981C-425E-47AA-A30D-8E56CD91B64E}">
      <dsp:nvSpPr>
        <dsp:cNvPr id="0" name=""/>
        <dsp:cNvSpPr/>
      </dsp:nvSpPr>
      <dsp:spPr>
        <a:xfrm>
          <a:off x="2418192" y="385681"/>
          <a:ext cx="463689" cy="542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2418192" y="385681"/>
        <a:ext cx="463689" cy="542429"/>
      </dsp:txXfrm>
    </dsp:sp>
    <dsp:sp modelId="{94AEF790-2C97-4382-BC88-9FB707CD4425}">
      <dsp:nvSpPr>
        <dsp:cNvPr id="0" name=""/>
        <dsp:cNvSpPr/>
      </dsp:nvSpPr>
      <dsp:spPr>
        <a:xfrm>
          <a:off x="3100603" y="731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kern="1200" dirty="0" smtClean="0"/>
            <a:t>Руководитель ППЭ вызывает скорую</a:t>
          </a:r>
        </a:p>
      </dsp:txBody>
      <dsp:txXfrm>
        <a:off x="3100603" y="731"/>
        <a:ext cx="2187216" cy="1312329"/>
      </dsp:txXfrm>
    </dsp:sp>
    <dsp:sp modelId="{CF8651B3-BEFF-4547-A500-FA59C42E86F3}">
      <dsp:nvSpPr>
        <dsp:cNvPr id="0" name=""/>
        <dsp:cNvSpPr/>
      </dsp:nvSpPr>
      <dsp:spPr>
        <a:xfrm>
          <a:off x="5480295" y="385681"/>
          <a:ext cx="463689" cy="542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5480295" y="385681"/>
        <a:ext cx="463689" cy="542429"/>
      </dsp:txXfrm>
    </dsp:sp>
    <dsp:sp modelId="{D1CFE06A-048E-4D8D-8B14-FA61BE55D330}">
      <dsp:nvSpPr>
        <dsp:cNvPr id="0" name=""/>
        <dsp:cNvSpPr/>
      </dsp:nvSpPr>
      <dsp:spPr>
        <a:xfrm>
          <a:off x="6162706" y="731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Результаты аннулируются</a:t>
          </a:r>
          <a:endParaRPr lang="ru-RU" sz="1900" kern="1200" dirty="0"/>
        </a:p>
      </dsp:txBody>
      <dsp:txXfrm>
        <a:off x="6162706" y="731"/>
        <a:ext cx="2187216" cy="1312329"/>
      </dsp:txXfrm>
    </dsp:sp>
    <dsp:sp modelId="{570281EC-B30C-4FC2-B9FB-9CCD67525307}">
      <dsp:nvSpPr>
        <dsp:cNvPr id="0" name=""/>
        <dsp:cNvSpPr/>
      </dsp:nvSpPr>
      <dsp:spPr>
        <a:xfrm rot="5400000">
          <a:off x="7024469" y="1466165"/>
          <a:ext cx="463689" cy="542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7024469" y="1466165"/>
        <a:ext cx="463689" cy="542429"/>
      </dsp:txXfrm>
    </dsp:sp>
    <dsp:sp modelId="{34CA96C5-50C4-4395-9B07-AE04059504BB}">
      <dsp:nvSpPr>
        <dsp:cNvPr id="0" name=""/>
        <dsp:cNvSpPr/>
      </dsp:nvSpPr>
      <dsp:spPr>
        <a:xfrm>
          <a:off x="6162706" y="2187947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Обращаемся в поликлинику по месту жительства, берем справку</a:t>
          </a:r>
          <a:endParaRPr lang="ru-RU" sz="1900" kern="1200" dirty="0"/>
        </a:p>
      </dsp:txBody>
      <dsp:txXfrm>
        <a:off x="6162706" y="2187947"/>
        <a:ext cx="2187216" cy="1312329"/>
      </dsp:txXfrm>
    </dsp:sp>
    <dsp:sp modelId="{E4ED8B73-0887-4F59-BB26-2E28DB133D0E}">
      <dsp:nvSpPr>
        <dsp:cNvPr id="0" name=""/>
        <dsp:cNvSpPr/>
      </dsp:nvSpPr>
      <dsp:spPr>
        <a:xfrm rot="10800000">
          <a:off x="5506541" y="2572897"/>
          <a:ext cx="463689" cy="542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5506541" y="2572897"/>
        <a:ext cx="463689" cy="542429"/>
      </dsp:txXfrm>
    </dsp:sp>
    <dsp:sp modelId="{0757AD4B-4D71-4A85-9880-D4793893A18D}">
      <dsp:nvSpPr>
        <dsp:cNvPr id="0" name=""/>
        <dsp:cNvSpPr/>
      </dsp:nvSpPr>
      <dsp:spPr>
        <a:xfrm>
          <a:off x="3100603" y="2187947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Пишем заявление на резервные дни</a:t>
          </a:r>
          <a:endParaRPr lang="ru-RU" sz="1900" kern="1200" dirty="0"/>
        </a:p>
      </dsp:txBody>
      <dsp:txXfrm>
        <a:off x="3100603" y="2187947"/>
        <a:ext cx="2187216" cy="1312329"/>
      </dsp:txXfrm>
    </dsp:sp>
    <dsp:sp modelId="{9EACF58C-F47B-43B3-80A0-135020178659}">
      <dsp:nvSpPr>
        <dsp:cNvPr id="0" name=""/>
        <dsp:cNvSpPr/>
      </dsp:nvSpPr>
      <dsp:spPr>
        <a:xfrm rot="10800000">
          <a:off x="2444439" y="2572897"/>
          <a:ext cx="463689" cy="542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2444439" y="2572897"/>
        <a:ext cx="463689" cy="542429"/>
      </dsp:txXfrm>
    </dsp:sp>
    <dsp:sp modelId="{C4B4E1F1-E79D-463C-878F-BA4369B5CA58}">
      <dsp:nvSpPr>
        <dsp:cNvPr id="0" name=""/>
        <dsp:cNvSpPr/>
      </dsp:nvSpPr>
      <dsp:spPr>
        <a:xfrm>
          <a:off x="38501" y="2187947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Закрываем справку, сдаем экзамен повторно</a:t>
          </a:r>
          <a:endParaRPr lang="ru-RU" sz="1900" kern="1200" dirty="0"/>
        </a:p>
      </dsp:txBody>
      <dsp:txXfrm>
        <a:off x="38501" y="2187947"/>
        <a:ext cx="2187216" cy="131232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526BCE-57AE-4C77-BABD-05826BC714D2}">
      <dsp:nvSpPr>
        <dsp:cNvPr id="0" name=""/>
        <dsp:cNvSpPr/>
      </dsp:nvSpPr>
      <dsp:spPr>
        <a:xfrm>
          <a:off x="1617" y="0"/>
          <a:ext cx="3449035" cy="144016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Сдал работу и ушёл</a:t>
          </a:r>
          <a:endParaRPr lang="ru-RU" sz="3100" kern="1200" dirty="0"/>
        </a:p>
      </dsp:txBody>
      <dsp:txXfrm>
        <a:off x="1617" y="0"/>
        <a:ext cx="3449035" cy="1440160"/>
      </dsp:txXfrm>
    </dsp:sp>
    <dsp:sp modelId="{27CE9716-D2C3-480F-9293-5EA73F09CACC}">
      <dsp:nvSpPr>
        <dsp:cNvPr id="0" name=""/>
        <dsp:cNvSpPr/>
      </dsp:nvSpPr>
      <dsp:spPr>
        <a:xfrm>
          <a:off x="3795556" y="292399"/>
          <a:ext cx="731195" cy="855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3795556" y="292399"/>
        <a:ext cx="731195" cy="855360"/>
      </dsp:txXfrm>
    </dsp:sp>
    <dsp:sp modelId="{20EFADD7-A806-49AD-A882-DD5DE350218A}">
      <dsp:nvSpPr>
        <dsp:cNvPr id="0" name=""/>
        <dsp:cNvSpPr/>
      </dsp:nvSpPr>
      <dsp:spPr>
        <a:xfrm>
          <a:off x="4830267" y="0"/>
          <a:ext cx="3449035" cy="144016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Изменить результаты нельзя</a:t>
          </a:r>
          <a:endParaRPr lang="ru-RU" sz="3100" kern="1200" dirty="0"/>
        </a:p>
      </dsp:txBody>
      <dsp:txXfrm>
        <a:off x="4830267" y="0"/>
        <a:ext cx="3449035" cy="144016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AD5C0F-B1F1-4345-B9A9-ADFD612901B3}">
      <dsp:nvSpPr>
        <dsp:cNvPr id="0" name=""/>
        <dsp:cNvSpPr/>
      </dsp:nvSpPr>
      <dsp:spPr>
        <a:xfrm>
          <a:off x="0" y="2433796"/>
          <a:ext cx="7992888" cy="1596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Просьба ограничить активность детей</a:t>
          </a:r>
          <a:endParaRPr lang="ru-RU" sz="3000" kern="1200" dirty="0"/>
        </a:p>
      </dsp:txBody>
      <dsp:txXfrm>
        <a:off x="0" y="2433796"/>
        <a:ext cx="7992888" cy="862290"/>
      </dsp:txXfrm>
    </dsp:sp>
    <dsp:sp modelId="{6898FF48-E18E-45A4-A522-ECCB6E51E821}">
      <dsp:nvSpPr>
        <dsp:cNvPr id="0" name=""/>
        <dsp:cNvSpPr/>
      </dsp:nvSpPr>
      <dsp:spPr>
        <a:xfrm>
          <a:off x="0" y="3264149"/>
          <a:ext cx="7992888" cy="7345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55880" rIns="312928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Берегите здоровье детей</a:t>
          </a:r>
          <a:endParaRPr lang="ru-RU" sz="4400" kern="1200" dirty="0"/>
        </a:p>
      </dsp:txBody>
      <dsp:txXfrm>
        <a:off x="0" y="3264149"/>
        <a:ext cx="7992888" cy="734543"/>
      </dsp:txXfrm>
    </dsp:sp>
    <dsp:sp modelId="{F4086434-68DC-480B-9D18-6FCC4369FA9A}">
      <dsp:nvSpPr>
        <dsp:cNvPr id="0" name=""/>
        <dsp:cNvSpPr/>
      </dsp:nvSpPr>
      <dsp:spPr>
        <a:xfrm rot="10800000">
          <a:off x="0" y="1818"/>
          <a:ext cx="7992888" cy="2455930"/>
        </a:xfrm>
        <a:prstGeom prst="upArrowCallou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Дополнительного периода летом нет</a:t>
          </a:r>
          <a:endParaRPr lang="ru-RU" sz="3000" kern="1200" dirty="0"/>
        </a:p>
      </dsp:txBody>
      <dsp:txXfrm>
        <a:off x="0" y="1818"/>
        <a:ext cx="7992888" cy="862031"/>
      </dsp:txXfrm>
    </dsp:sp>
    <dsp:sp modelId="{998EFE92-4AF1-4F75-888A-57D5C0A7ADAA}">
      <dsp:nvSpPr>
        <dsp:cNvPr id="0" name=""/>
        <dsp:cNvSpPr/>
      </dsp:nvSpPr>
      <dsp:spPr>
        <a:xfrm>
          <a:off x="0" y="863849"/>
          <a:ext cx="7992888" cy="7343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55880" rIns="312928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аттестат не получает!</a:t>
          </a:r>
          <a:endParaRPr lang="ru-RU" sz="4400" kern="1200" dirty="0"/>
        </a:p>
      </dsp:txBody>
      <dsp:txXfrm>
        <a:off x="0" y="863849"/>
        <a:ext cx="7992888" cy="734323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270BD6-893D-4260-8C63-AF84BBC14029}">
      <dsp:nvSpPr>
        <dsp:cNvPr id="0" name=""/>
        <dsp:cNvSpPr/>
      </dsp:nvSpPr>
      <dsp:spPr>
        <a:xfrm rot="5400000">
          <a:off x="4984911" y="-1954149"/>
          <a:ext cx="998435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10.00 часов по местному времени.</a:t>
          </a:r>
        </a:p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4984911" y="-1954149"/>
        <a:ext cx="998435" cy="5161533"/>
      </dsp:txXfrm>
    </dsp:sp>
    <dsp:sp modelId="{EAE05ECF-1F7E-4408-B766-AB7EBDAE8C19}">
      <dsp:nvSpPr>
        <dsp:cNvPr id="0" name=""/>
        <dsp:cNvSpPr/>
      </dsp:nvSpPr>
      <dsp:spPr>
        <a:xfrm>
          <a:off x="31330" y="15736"/>
          <a:ext cx="2903362" cy="124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Время начала ЕГЭ </a:t>
          </a:r>
          <a:endParaRPr lang="ru-RU" sz="3500" kern="1200" dirty="0"/>
        </a:p>
      </dsp:txBody>
      <dsp:txXfrm>
        <a:off x="31330" y="15736"/>
        <a:ext cx="2903362" cy="1248044"/>
      </dsp:txXfrm>
    </dsp:sp>
    <dsp:sp modelId="{30B66275-DA57-4407-8E89-617610122483}">
      <dsp:nvSpPr>
        <dsp:cNvPr id="0" name=""/>
        <dsp:cNvSpPr/>
      </dsp:nvSpPr>
      <dsp:spPr>
        <a:xfrm rot="5400000">
          <a:off x="4984911" y="-643702"/>
          <a:ext cx="998435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не менее, чем за 45 минут до его начала</a:t>
          </a:r>
          <a:endParaRPr lang="ru-RU" sz="2000" kern="1200" dirty="0"/>
        </a:p>
      </dsp:txBody>
      <dsp:txXfrm rot="5400000">
        <a:off x="4984911" y="-643702"/>
        <a:ext cx="998435" cy="5161533"/>
      </dsp:txXfrm>
    </dsp:sp>
    <dsp:sp modelId="{8F8D5829-EB59-4AF0-A7BC-B326EC5D4C00}">
      <dsp:nvSpPr>
        <dsp:cNvPr id="0" name=""/>
        <dsp:cNvSpPr/>
      </dsp:nvSpPr>
      <dsp:spPr>
        <a:xfrm>
          <a:off x="0" y="1313041"/>
          <a:ext cx="2903362" cy="124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Прибытие на ППЭ</a:t>
          </a:r>
          <a:endParaRPr lang="ru-RU" sz="3500" kern="1200" dirty="0"/>
        </a:p>
      </dsp:txBody>
      <dsp:txXfrm>
        <a:off x="0" y="1313041"/>
        <a:ext cx="2903362" cy="1248044"/>
      </dsp:txXfrm>
    </dsp:sp>
    <dsp:sp modelId="{53C9EF26-3785-4B73-8BEA-062B8F57C3BF}">
      <dsp:nvSpPr>
        <dsp:cNvPr id="0" name=""/>
        <dsp:cNvSpPr/>
      </dsp:nvSpPr>
      <dsp:spPr>
        <a:xfrm rot="5400000">
          <a:off x="4984911" y="666744"/>
          <a:ext cx="998435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паспорт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пропуск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черная </a:t>
          </a:r>
          <a:r>
            <a:rPr lang="ru-RU" sz="2000" kern="1200" dirty="0" err="1" smtClean="0"/>
            <a:t>гелевая</a:t>
          </a:r>
          <a:r>
            <a:rPr lang="ru-RU" sz="2000" kern="1200" dirty="0" smtClean="0"/>
            <a:t> или капиллярная ручка</a:t>
          </a:r>
          <a:endParaRPr lang="ru-RU" sz="2000" kern="1200" dirty="0"/>
        </a:p>
      </dsp:txBody>
      <dsp:txXfrm rot="5400000">
        <a:off x="4984911" y="666744"/>
        <a:ext cx="998435" cy="5161533"/>
      </dsp:txXfrm>
    </dsp:sp>
    <dsp:sp modelId="{28E28469-C539-4613-999C-CC3C039EC97D}">
      <dsp:nvSpPr>
        <dsp:cNvPr id="0" name=""/>
        <dsp:cNvSpPr/>
      </dsp:nvSpPr>
      <dsp:spPr>
        <a:xfrm>
          <a:off x="0" y="2623489"/>
          <a:ext cx="2903362" cy="124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С собой</a:t>
          </a:r>
          <a:endParaRPr lang="ru-RU" sz="3500" kern="1200" dirty="0"/>
        </a:p>
      </dsp:txBody>
      <dsp:txXfrm>
        <a:off x="0" y="2623489"/>
        <a:ext cx="2903362" cy="1248044"/>
      </dsp:txXfrm>
    </dsp:sp>
    <dsp:sp modelId="{8E476C14-03C3-4655-A0A1-CF2E46723AC8}">
      <dsp:nvSpPr>
        <dsp:cNvPr id="0" name=""/>
        <dsp:cNvSpPr/>
      </dsp:nvSpPr>
      <dsp:spPr>
        <a:xfrm rot="5400000">
          <a:off x="4984911" y="1977192"/>
          <a:ext cx="998435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Математика, физика – линейка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Физика, химия – непрограммируемый калькулятор</a:t>
          </a:r>
          <a:endParaRPr lang="ru-RU" sz="2000" kern="1200" dirty="0"/>
        </a:p>
      </dsp:txBody>
      <dsp:txXfrm rot="5400000">
        <a:off x="4984911" y="1977192"/>
        <a:ext cx="998435" cy="5161533"/>
      </dsp:txXfrm>
    </dsp:sp>
    <dsp:sp modelId="{2D0F97BF-11F6-4BF6-8FC7-89C9980CC76C}">
      <dsp:nvSpPr>
        <dsp:cNvPr id="0" name=""/>
        <dsp:cNvSpPr/>
      </dsp:nvSpPr>
      <dsp:spPr>
        <a:xfrm>
          <a:off x="0" y="3933936"/>
          <a:ext cx="2903362" cy="124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Кроме того</a:t>
          </a:r>
          <a:endParaRPr lang="ru-RU" sz="3500" kern="1200" dirty="0"/>
        </a:p>
      </dsp:txBody>
      <dsp:txXfrm>
        <a:off x="0" y="3933936"/>
        <a:ext cx="2903362" cy="1248044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D19F67-5AED-43EF-9D5C-43B6772432F0}">
      <dsp:nvSpPr>
        <dsp:cNvPr id="0" name=""/>
        <dsp:cNvSpPr/>
      </dsp:nvSpPr>
      <dsp:spPr>
        <a:xfrm rot="5400000">
          <a:off x="5212223" y="-1971406"/>
          <a:ext cx="1229328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Телефоны и прочие личные вещи сдаются сопровождающему до входа на ППЭ</a:t>
          </a:r>
          <a:endParaRPr lang="ru-RU" sz="2100" kern="1200" dirty="0"/>
        </a:p>
      </dsp:txBody>
      <dsp:txXfrm rot="5400000">
        <a:off x="5212223" y="-1971406"/>
        <a:ext cx="1229328" cy="5484129"/>
      </dsp:txXfrm>
    </dsp:sp>
    <dsp:sp modelId="{D1AFB8B1-9087-4237-B31D-E6985DF025EB}">
      <dsp:nvSpPr>
        <dsp:cNvPr id="0" name=""/>
        <dsp:cNvSpPr/>
      </dsp:nvSpPr>
      <dsp:spPr>
        <a:xfrm>
          <a:off x="0" y="2328"/>
          <a:ext cx="3084822" cy="1536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Личные вещи</a:t>
          </a:r>
          <a:endParaRPr lang="ru-RU" sz="2500" kern="1200" dirty="0"/>
        </a:p>
      </dsp:txBody>
      <dsp:txXfrm>
        <a:off x="0" y="2328"/>
        <a:ext cx="3084822" cy="1536660"/>
      </dsp:txXfrm>
    </dsp:sp>
    <dsp:sp modelId="{7BDB11E6-9A30-4F7E-9E17-E59FB46F4C97}">
      <dsp:nvSpPr>
        <dsp:cNvPr id="0" name=""/>
        <dsp:cNvSpPr/>
      </dsp:nvSpPr>
      <dsp:spPr>
        <a:xfrm rot="5400000">
          <a:off x="5212223" y="-357912"/>
          <a:ext cx="1229328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Вход в ППЭ оборудован металлоискателем. Учащиеся, отказавшиеся сдать личные вещи, на ППЭ не допускаются</a:t>
          </a:r>
          <a:endParaRPr lang="ru-RU" sz="2100" kern="1200" dirty="0"/>
        </a:p>
      </dsp:txBody>
      <dsp:txXfrm rot="5400000">
        <a:off x="5212223" y="-357912"/>
        <a:ext cx="1229328" cy="5484129"/>
      </dsp:txXfrm>
    </dsp:sp>
    <dsp:sp modelId="{E0ACD6EA-19E6-4BEF-8D09-FE1072F78930}">
      <dsp:nvSpPr>
        <dsp:cNvPr id="0" name=""/>
        <dsp:cNvSpPr/>
      </dsp:nvSpPr>
      <dsp:spPr>
        <a:xfrm>
          <a:off x="0" y="1615821"/>
          <a:ext cx="3084822" cy="1536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Металлоискатели</a:t>
          </a:r>
          <a:endParaRPr lang="ru-RU" sz="2500" kern="1200" dirty="0"/>
        </a:p>
      </dsp:txBody>
      <dsp:txXfrm>
        <a:off x="0" y="1615821"/>
        <a:ext cx="3084822" cy="1536660"/>
      </dsp:txXfrm>
    </dsp:sp>
    <dsp:sp modelId="{0737AF46-70DF-4183-A443-6027D78B4F50}">
      <dsp:nvSpPr>
        <dsp:cNvPr id="0" name=""/>
        <dsp:cNvSpPr/>
      </dsp:nvSpPr>
      <dsp:spPr>
        <a:xfrm rot="5400000">
          <a:off x="5212223" y="1255580"/>
          <a:ext cx="1229328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ППЭ оборудованы видеонаблюдением, в ряде случаев - с </a:t>
          </a:r>
          <a:r>
            <a:rPr lang="ru-RU" sz="2100" kern="1200" dirty="0" err="1" smtClean="0"/>
            <a:t>он-лайн</a:t>
          </a:r>
          <a:r>
            <a:rPr lang="ru-RU" sz="2100" kern="1200" dirty="0" smtClean="0"/>
            <a:t> трансляцией</a:t>
          </a:r>
          <a:endParaRPr lang="ru-RU" sz="2100" kern="1200" dirty="0"/>
        </a:p>
      </dsp:txBody>
      <dsp:txXfrm rot="5400000">
        <a:off x="5212223" y="1255580"/>
        <a:ext cx="1229328" cy="5484129"/>
      </dsp:txXfrm>
    </dsp:sp>
    <dsp:sp modelId="{AFBF71AF-164A-4161-96C6-A2EFDE4B5C9D}">
      <dsp:nvSpPr>
        <dsp:cNvPr id="0" name=""/>
        <dsp:cNvSpPr/>
      </dsp:nvSpPr>
      <dsp:spPr>
        <a:xfrm>
          <a:off x="0" y="3229315"/>
          <a:ext cx="3084822" cy="1536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Видеонаблюдение</a:t>
          </a:r>
          <a:endParaRPr lang="ru-RU" sz="2500" kern="1200" dirty="0"/>
        </a:p>
      </dsp:txBody>
      <dsp:txXfrm>
        <a:off x="0" y="3229315"/>
        <a:ext cx="3084822" cy="153666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9B4D3B-3938-4BC0-89B4-9566E5E367F6}">
      <dsp:nvSpPr>
        <dsp:cNvPr id="0" name=""/>
        <dsp:cNvSpPr/>
      </dsp:nvSpPr>
      <dsp:spPr>
        <a:xfrm rot="5400000">
          <a:off x="-259639" y="259640"/>
          <a:ext cx="1730931" cy="1211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endParaRPr lang="ru-RU" sz="2000" kern="1200" dirty="0"/>
        </a:p>
      </dsp:txBody>
      <dsp:txXfrm rot="5400000">
        <a:off x="-259639" y="259640"/>
        <a:ext cx="1730931" cy="1211651"/>
      </dsp:txXfrm>
    </dsp:sp>
    <dsp:sp modelId="{328D049B-11C7-456A-9671-3CF33BE361A5}">
      <dsp:nvSpPr>
        <dsp:cNvPr id="0" name=""/>
        <dsp:cNvSpPr/>
      </dsp:nvSpPr>
      <dsp:spPr>
        <a:xfrm rot="5400000">
          <a:off x="4155378" y="-2914253"/>
          <a:ext cx="1541855" cy="7429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•"/>
          </a:pPr>
          <a:r>
            <a:rPr lang="ru-RU" sz="2000" kern="1200" dirty="0" smtClean="0"/>
            <a:t>разговаривать</a:t>
          </a:r>
          <a:endParaRPr lang="ru-RU" sz="20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•"/>
          </a:pPr>
          <a:r>
            <a:rPr lang="ru-RU" sz="2000" kern="1200" dirty="0" smtClean="0"/>
            <a:t>вставать с места</a:t>
          </a:r>
          <a:endParaRPr lang="ru-RU" sz="20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itchFamily="34" charset="0"/>
            <a:buChar char="••"/>
            <a:tabLst/>
            <a:defRPr/>
          </a:pPr>
          <a:r>
            <a:rPr lang="ru-RU" sz="2000" kern="1200" dirty="0" smtClean="0"/>
            <a:t>пересаживаться</a:t>
          </a:r>
          <a:endParaRPr lang="ru-RU" sz="20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itchFamily="34" charset="0"/>
            <a:buChar char="••"/>
            <a:tabLst/>
            <a:defRPr/>
          </a:pPr>
          <a:r>
            <a:rPr lang="ru-RU" sz="2000" kern="1200" dirty="0" smtClean="0"/>
            <a:t>ходить по ППЭ во время экзамена без сопровождения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•"/>
          </a:pPr>
          <a:endParaRPr lang="ru-RU" sz="2000" kern="1200" dirty="0"/>
        </a:p>
      </dsp:txBody>
      <dsp:txXfrm rot="5400000">
        <a:off x="4155378" y="-2914253"/>
        <a:ext cx="1541855" cy="7429308"/>
      </dsp:txXfrm>
    </dsp:sp>
    <dsp:sp modelId="{F4470341-3FA8-4E0F-A182-0966B76FFE6C}">
      <dsp:nvSpPr>
        <dsp:cNvPr id="0" name=""/>
        <dsp:cNvSpPr/>
      </dsp:nvSpPr>
      <dsp:spPr>
        <a:xfrm rot="5400000">
          <a:off x="-259639" y="2068487"/>
          <a:ext cx="1730931" cy="1211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endParaRPr lang="ru-RU" sz="2000" kern="1200" dirty="0"/>
        </a:p>
      </dsp:txBody>
      <dsp:txXfrm rot="5400000">
        <a:off x="-259639" y="2068487"/>
        <a:ext cx="1730931" cy="1211651"/>
      </dsp:txXfrm>
    </dsp:sp>
    <dsp:sp modelId="{C60FAABF-C52C-49DE-B225-28B3F7C9EB37}">
      <dsp:nvSpPr>
        <dsp:cNvPr id="0" name=""/>
        <dsp:cNvSpPr/>
      </dsp:nvSpPr>
      <dsp:spPr>
        <a:xfrm rot="5400000">
          <a:off x="4359061" y="-1343254"/>
          <a:ext cx="1134488" cy="7429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обмениваться любыми материалами и предметами</a:t>
          </a:r>
          <a:endParaRPr lang="ru-RU" sz="20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пользоваться справочными материалами, кроме тех, которые указаны в спецификации экзамена</a:t>
          </a:r>
          <a:endParaRPr lang="ru-RU" sz="2000" kern="1200" dirty="0"/>
        </a:p>
      </dsp:txBody>
      <dsp:txXfrm rot="5400000">
        <a:off x="4359061" y="-1343254"/>
        <a:ext cx="1134488" cy="7429308"/>
      </dsp:txXfrm>
    </dsp:sp>
    <dsp:sp modelId="{65AE5C6D-7B59-42B9-8B5F-DE41B27B5AAC}">
      <dsp:nvSpPr>
        <dsp:cNvPr id="0" name=""/>
        <dsp:cNvSpPr/>
      </dsp:nvSpPr>
      <dsp:spPr>
        <a:xfrm rot="5400000">
          <a:off x="-259639" y="3644014"/>
          <a:ext cx="1730931" cy="1211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endParaRPr lang="ru-RU" sz="2000" kern="1200" dirty="0"/>
        </a:p>
      </dsp:txBody>
      <dsp:txXfrm rot="5400000">
        <a:off x="-259639" y="3644014"/>
        <a:ext cx="1730931" cy="1211651"/>
      </dsp:txXfrm>
    </dsp:sp>
    <dsp:sp modelId="{AB805DAA-2835-4427-9E10-E3BB1370F3AC}">
      <dsp:nvSpPr>
        <dsp:cNvPr id="0" name=""/>
        <dsp:cNvSpPr/>
      </dsp:nvSpPr>
      <dsp:spPr>
        <a:xfrm rot="5400000">
          <a:off x="3866912" y="719894"/>
          <a:ext cx="2118786" cy="7429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b="1" kern="1200" dirty="0" smtClean="0">
              <a:solidFill>
                <a:srgbClr val="FF0000"/>
              </a:solidFill>
            </a:rPr>
            <a:t>запрещается иметь при себе на территории ППЭ </a:t>
          </a:r>
          <a:r>
            <a:rPr lang="ru-RU" sz="2000" kern="1200" dirty="0" smtClean="0"/>
            <a:t>телефоны и смартфоны, фото, аудио и видеоаппаратуру, справочные материалы, письменные заметки, а также выносить из учебных кабинетов темы сочинений (тексты изложений) на бумажном или электронном носителях, фотографировать бланки и темы итогового сочинения</a:t>
          </a:r>
        </a:p>
        <a:p>
          <a:pPr marL="228600" lvl="1" indent="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3866912" y="719894"/>
        <a:ext cx="2118786" cy="7429308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8EA301-B2CF-407C-A756-24381EDC3834}">
      <dsp:nvSpPr>
        <dsp:cNvPr id="0" name=""/>
        <dsp:cNvSpPr/>
      </dsp:nvSpPr>
      <dsp:spPr>
        <a:xfrm rot="5400000">
          <a:off x="-231774" y="505946"/>
          <a:ext cx="1545166" cy="1081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</a:t>
          </a:r>
          <a:endParaRPr lang="ru-RU" sz="1800" kern="1200" dirty="0"/>
        </a:p>
      </dsp:txBody>
      <dsp:txXfrm rot="5400000">
        <a:off x="-231774" y="505946"/>
        <a:ext cx="1545166" cy="1081616"/>
      </dsp:txXfrm>
    </dsp:sp>
    <dsp:sp modelId="{9E677A16-532E-4294-8060-B9363C7DFF82}">
      <dsp:nvSpPr>
        <dsp:cNvPr id="0" name=""/>
        <dsp:cNvSpPr/>
      </dsp:nvSpPr>
      <dsp:spPr>
        <a:xfrm rot="5400000">
          <a:off x="4094730" y="-2990981"/>
          <a:ext cx="1508435" cy="7534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могут выходить из аудитории по уважительной причине (в туалет, в медицинскую комнату) только в сопровождении одного из организаторов или дежурных по этажу, предварительно сдав бланки ЕГЭ ответственному организатору по аудитории.</a:t>
          </a:r>
          <a:endParaRPr lang="ru-RU" sz="2000" kern="1200" dirty="0"/>
        </a:p>
      </dsp:txBody>
      <dsp:txXfrm rot="5400000">
        <a:off x="4094730" y="-2990981"/>
        <a:ext cx="1508435" cy="7534663"/>
      </dsp:txXfrm>
    </dsp:sp>
    <dsp:sp modelId="{2E97AA36-2F96-467C-B879-475D2CF318FC}">
      <dsp:nvSpPr>
        <dsp:cNvPr id="0" name=""/>
        <dsp:cNvSpPr/>
      </dsp:nvSpPr>
      <dsp:spPr>
        <a:xfrm rot="5400000">
          <a:off x="-231774" y="2310122"/>
          <a:ext cx="1545166" cy="1081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</a:t>
          </a:r>
          <a:endParaRPr lang="ru-RU" sz="1800" kern="1200" dirty="0"/>
        </a:p>
      </dsp:txBody>
      <dsp:txXfrm rot="5400000">
        <a:off x="-231774" y="2310122"/>
        <a:ext cx="1545166" cy="1081616"/>
      </dsp:txXfrm>
    </dsp:sp>
    <dsp:sp modelId="{F36C5FEB-F47C-4EA4-B64A-57D16D3E8B38}">
      <dsp:nvSpPr>
        <dsp:cNvPr id="0" name=""/>
        <dsp:cNvSpPr/>
      </dsp:nvSpPr>
      <dsp:spPr>
        <a:xfrm rot="5400000">
          <a:off x="3931236" y="-1186805"/>
          <a:ext cx="1835423" cy="7534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 случае возникновения претензии по содержанию </a:t>
          </a:r>
          <a:r>
            <a:rPr lang="ru-RU" sz="2000" kern="1200" dirty="0" err="1" smtClean="0"/>
            <a:t>КИМов</a:t>
          </a:r>
          <a:r>
            <a:rPr lang="ru-RU" sz="2000" kern="1200" dirty="0" smtClean="0"/>
            <a:t> сообщить об этом организатору. Претензии вносятся в протокол проведения ЕГЭ в ППЭ с указанием номера варианта </a:t>
          </a:r>
          <a:r>
            <a:rPr lang="ru-RU" sz="2000" kern="1200" dirty="0" err="1" smtClean="0"/>
            <a:t>КИМа</a:t>
          </a:r>
          <a:r>
            <a:rPr lang="ru-RU" sz="2000" kern="1200" dirty="0" smtClean="0"/>
            <a:t>, задания и содержания замечания (решение о корректности задания и об изменении баллов в случае признания задания некорректным принимается на федеральном уровне).</a:t>
          </a:r>
          <a:endParaRPr lang="ru-RU" sz="2000" kern="1200" dirty="0"/>
        </a:p>
      </dsp:txBody>
      <dsp:txXfrm rot="5400000">
        <a:off x="3931236" y="-1186805"/>
        <a:ext cx="1835423" cy="7534663"/>
      </dsp:txXfrm>
    </dsp:sp>
    <dsp:sp modelId="{147A5BA2-BFEF-4BD7-9DD3-9C3FB64BD7C3}">
      <dsp:nvSpPr>
        <dsp:cNvPr id="0" name=""/>
        <dsp:cNvSpPr/>
      </dsp:nvSpPr>
      <dsp:spPr>
        <a:xfrm rot="5400000">
          <a:off x="-231774" y="3952612"/>
          <a:ext cx="1545166" cy="1081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</a:t>
          </a:r>
          <a:endParaRPr lang="ru-RU" sz="1800" kern="1200" dirty="0"/>
        </a:p>
      </dsp:txBody>
      <dsp:txXfrm rot="5400000">
        <a:off x="-231774" y="3952612"/>
        <a:ext cx="1545166" cy="1081616"/>
      </dsp:txXfrm>
    </dsp:sp>
    <dsp:sp modelId="{2472A2E0-0326-4D3C-B251-9B6AE8BD25EC}">
      <dsp:nvSpPr>
        <dsp:cNvPr id="0" name=""/>
        <dsp:cNvSpPr/>
      </dsp:nvSpPr>
      <dsp:spPr>
        <a:xfrm rot="5400000">
          <a:off x="4091415" y="589213"/>
          <a:ext cx="1512050" cy="7534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заполнить форму для направления в ГЭК замечаний о нарушениях процедуры проведения экзамена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до выхода из ППЭ </a:t>
          </a:r>
          <a:r>
            <a:rPr lang="ru-RU" sz="2000" kern="1200" dirty="0" smtClean="0"/>
            <a:t>подать апелляцию о нарушении установленного порядка проведения ЕГЭ члену ГЭК</a:t>
          </a:r>
          <a:endParaRPr lang="ru-RU" sz="2000" kern="1200" dirty="0"/>
        </a:p>
      </dsp:txBody>
      <dsp:txXfrm rot="5400000">
        <a:off x="4091415" y="589213"/>
        <a:ext cx="1512050" cy="7534663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3A258A-2748-4D6D-B44C-7C03B9770995}">
      <dsp:nvSpPr>
        <dsp:cNvPr id="0" name=""/>
        <dsp:cNvSpPr/>
      </dsp:nvSpPr>
      <dsp:spPr>
        <a:xfrm rot="5400000">
          <a:off x="-197174" y="199375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</a:t>
          </a:r>
          <a:endParaRPr lang="ru-RU" sz="2500" kern="1200" dirty="0"/>
        </a:p>
      </dsp:txBody>
      <dsp:txXfrm rot="5400000">
        <a:off x="-197174" y="199375"/>
        <a:ext cx="1314497" cy="920148"/>
      </dsp:txXfrm>
    </dsp:sp>
    <dsp:sp modelId="{3BC0EFFB-EC94-460A-8738-19DCA13859E6}">
      <dsp:nvSpPr>
        <dsp:cNvPr id="0" name=""/>
        <dsp:cNvSpPr/>
      </dsp:nvSpPr>
      <dsp:spPr>
        <a:xfrm rot="5400000">
          <a:off x="3849286" y="-2926937"/>
          <a:ext cx="854423" cy="6712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000" kern="1200" dirty="0" smtClean="0"/>
            <a:t>удаление участника ЕГЭ из аудитории</a:t>
          </a:r>
        </a:p>
      </dsp:txBody>
      <dsp:txXfrm rot="5400000">
        <a:off x="3849286" y="-2926937"/>
        <a:ext cx="854423" cy="6712699"/>
      </dsp:txXfrm>
    </dsp:sp>
    <dsp:sp modelId="{B3DF87E7-B1B9-4073-8489-D005328BFE08}">
      <dsp:nvSpPr>
        <dsp:cNvPr id="0" name=""/>
        <dsp:cNvSpPr/>
      </dsp:nvSpPr>
      <dsp:spPr>
        <a:xfrm rot="5400000">
          <a:off x="-197174" y="1367920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</a:t>
          </a:r>
          <a:endParaRPr lang="ru-RU" sz="2500" kern="1200" dirty="0"/>
        </a:p>
      </dsp:txBody>
      <dsp:txXfrm rot="5400000">
        <a:off x="-197174" y="1367920"/>
        <a:ext cx="1314497" cy="920148"/>
      </dsp:txXfrm>
    </dsp:sp>
    <dsp:sp modelId="{840FB03F-9392-4591-9966-FC03082346E2}">
      <dsp:nvSpPr>
        <dsp:cNvPr id="0" name=""/>
        <dsp:cNvSpPr/>
      </dsp:nvSpPr>
      <dsp:spPr>
        <a:xfrm rot="5400000">
          <a:off x="3849286" y="-1758391"/>
          <a:ext cx="854423" cy="6712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000" kern="1200" dirty="0" smtClean="0"/>
            <a:t>аннулирование результатов</a:t>
          </a:r>
        </a:p>
      </dsp:txBody>
      <dsp:txXfrm rot="5400000">
        <a:off x="3849286" y="-1758391"/>
        <a:ext cx="854423" cy="6712699"/>
      </dsp:txXfrm>
    </dsp:sp>
    <dsp:sp modelId="{BD40373C-21F1-413A-A03A-8995A05FA879}">
      <dsp:nvSpPr>
        <dsp:cNvPr id="0" name=""/>
        <dsp:cNvSpPr/>
      </dsp:nvSpPr>
      <dsp:spPr>
        <a:xfrm rot="5400000">
          <a:off x="-197174" y="2536466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</a:t>
          </a:r>
          <a:endParaRPr lang="ru-RU" sz="2500" kern="1200" dirty="0"/>
        </a:p>
      </dsp:txBody>
      <dsp:txXfrm rot="5400000">
        <a:off x="-197174" y="2536466"/>
        <a:ext cx="1314497" cy="920148"/>
      </dsp:txXfrm>
    </dsp:sp>
    <dsp:sp modelId="{237AE3F1-E407-484F-A009-0619A6DA0C81}">
      <dsp:nvSpPr>
        <dsp:cNvPr id="0" name=""/>
        <dsp:cNvSpPr/>
      </dsp:nvSpPr>
      <dsp:spPr>
        <a:xfrm rot="5400000">
          <a:off x="3849286" y="-589846"/>
          <a:ext cx="854423" cy="6712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штраф</a:t>
          </a:r>
          <a:endParaRPr lang="ru-RU" sz="3000" kern="1200" dirty="0"/>
        </a:p>
      </dsp:txBody>
      <dsp:txXfrm rot="5400000">
        <a:off x="3849286" y="-589846"/>
        <a:ext cx="854423" cy="6712699"/>
      </dsp:txXfrm>
    </dsp:sp>
    <dsp:sp modelId="{5B8F5EA5-B729-4336-9819-C24B067C2B51}">
      <dsp:nvSpPr>
        <dsp:cNvPr id="0" name=""/>
        <dsp:cNvSpPr/>
      </dsp:nvSpPr>
      <dsp:spPr>
        <a:xfrm rot="5400000">
          <a:off x="-197174" y="3705012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5400000">
        <a:off x="-197174" y="3705012"/>
        <a:ext cx="1314497" cy="920148"/>
      </dsp:txXfrm>
    </dsp:sp>
    <dsp:sp modelId="{C4A6834A-DBBF-4C88-BBA4-644D1E1E1B42}">
      <dsp:nvSpPr>
        <dsp:cNvPr id="0" name=""/>
        <dsp:cNvSpPr/>
      </dsp:nvSpPr>
      <dsp:spPr>
        <a:xfrm rot="5400000">
          <a:off x="3849286" y="578699"/>
          <a:ext cx="854423" cy="6712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rgbClr val="FF0000"/>
              </a:solidFill>
            </a:rPr>
            <a:t>без права пересдачи в текущем году</a:t>
          </a:r>
          <a:endParaRPr lang="ru-RU" sz="3000" kern="1200" dirty="0"/>
        </a:p>
      </dsp:txBody>
      <dsp:txXfrm rot="5400000">
        <a:off x="3849286" y="578699"/>
        <a:ext cx="854423" cy="6712699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E419F3-F313-4A86-9361-7D71EBDD02D5}">
      <dsp:nvSpPr>
        <dsp:cNvPr id="0" name=""/>
        <dsp:cNvSpPr/>
      </dsp:nvSpPr>
      <dsp:spPr>
        <a:xfrm rot="5400000">
          <a:off x="5381653" y="-2175877"/>
          <a:ext cx="596675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следующих за годом получения таких результатов</a:t>
          </a:r>
          <a:endParaRPr lang="ru-RU" sz="1800" kern="1200" dirty="0"/>
        </a:p>
      </dsp:txBody>
      <dsp:txXfrm rot="5400000">
        <a:off x="5381653" y="-2175877"/>
        <a:ext cx="596675" cy="5345873"/>
      </dsp:txXfrm>
    </dsp:sp>
    <dsp:sp modelId="{E9F2CE64-3528-44C7-95DC-4EC304E2EF60}">
      <dsp:nvSpPr>
        <dsp:cNvPr id="0" name=""/>
        <dsp:cNvSpPr/>
      </dsp:nvSpPr>
      <dsp:spPr>
        <a:xfrm>
          <a:off x="0" y="1038"/>
          <a:ext cx="3007054" cy="992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Действительны 4 года</a:t>
          </a:r>
          <a:endParaRPr lang="ru-RU" sz="1900" kern="1200" dirty="0"/>
        </a:p>
      </dsp:txBody>
      <dsp:txXfrm>
        <a:off x="0" y="1038"/>
        <a:ext cx="3007054" cy="992041"/>
      </dsp:txXfrm>
    </dsp:sp>
    <dsp:sp modelId="{85990321-32FD-4CEA-B80F-14E557BD81F9}">
      <dsp:nvSpPr>
        <dsp:cNvPr id="0" name=""/>
        <dsp:cNvSpPr/>
      </dsp:nvSpPr>
      <dsp:spPr>
        <a:xfrm rot="5400000">
          <a:off x="5253950" y="-1048944"/>
          <a:ext cx="852081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 резервные дни 22 и 23 июня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smtClean="0"/>
            <a:t>Пересдача «2» по выборным предметам предусмотрена только через год.</a:t>
          </a:r>
          <a:endParaRPr lang="ru-RU" sz="1800" kern="1200" dirty="0"/>
        </a:p>
      </dsp:txBody>
      <dsp:txXfrm rot="5400000">
        <a:off x="5253950" y="-1048944"/>
        <a:ext cx="852081" cy="5345873"/>
      </dsp:txXfrm>
    </dsp:sp>
    <dsp:sp modelId="{40716CE6-E059-4F3A-9741-76283216C237}">
      <dsp:nvSpPr>
        <dsp:cNvPr id="0" name=""/>
        <dsp:cNvSpPr/>
      </dsp:nvSpPr>
      <dsp:spPr>
        <a:xfrm>
          <a:off x="0" y="1073863"/>
          <a:ext cx="3007054" cy="110025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 этом году можно пересдать только «2» по русскому и математике</a:t>
          </a:r>
          <a:endParaRPr lang="ru-RU" sz="1900" kern="1200" dirty="0"/>
        </a:p>
      </dsp:txBody>
      <dsp:txXfrm>
        <a:off x="0" y="1073863"/>
        <a:ext cx="3007054" cy="1100259"/>
      </dsp:txXfrm>
    </dsp:sp>
    <dsp:sp modelId="{AC927911-D718-4494-B5A1-7483FB9997A7}">
      <dsp:nvSpPr>
        <dsp:cNvPr id="0" name=""/>
        <dsp:cNvSpPr/>
      </dsp:nvSpPr>
      <dsp:spPr>
        <a:xfrm rot="5400000">
          <a:off x="5203334" y="217770"/>
          <a:ext cx="953313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Заявление подается в РЦОИ</a:t>
          </a:r>
          <a:endParaRPr lang="ru-RU" sz="1800" kern="1200" dirty="0"/>
        </a:p>
      </dsp:txBody>
      <dsp:txXfrm rot="5400000">
        <a:off x="5203334" y="217770"/>
        <a:ext cx="953313" cy="5345873"/>
      </dsp:txXfrm>
    </dsp:sp>
    <dsp:sp modelId="{0979C13C-35C0-47BC-9AE5-BD80C7D35E05}">
      <dsp:nvSpPr>
        <dsp:cNvPr id="0" name=""/>
        <dsp:cNvSpPr/>
      </dsp:nvSpPr>
      <dsp:spPr>
        <a:xfrm>
          <a:off x="0" y="2254906"/>
          <a:ext cx="3007054" cy="1271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 следующего года можете пересдавать предметы на более высокий балл</a:t>
          </a:r>
          <a:endParaRPr lang="ru-RU" sz="1900" kern="1200" dirty="0"/>
        </a:p>
      </dsp:txBody>
      <dsp:txXfrm>
        <a:off x="0" y="2254906"/>
        <a:ext cx="3007054" cy="1271601"/>
      </dsp:txXfrm>
    </dsp:sp>
    <dsp:sp modelId="{A01B44BA-0B72-4C81-833A-57F12FB288B9}">
      <dsp:nvSpPr>
        <dsp:cNvPr id="0" name=""/>
        <dsp:cNvSpPr/>
      </dsp:nvSpPr>
      <dsp:spPr>
        <a:xfrm rot="5400000">
          <a:off x="5171686" y="1500075"/>
          <a:ext cx="1016609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smtClean="0"/>
            <a:t>в течение 2 рабочих дней после официального объявления результатов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Заявление подается в гимназии</a:t>
          </a:r>
          <a:endParaRPr lang="ru-RU" sz="1800" kern="1200" dirty="0"/>
        </a:p>
      </dsp:txBody>
      <dsp:txXfrm rot="5400000">
        <a:off x="5171686" y="1500075"/>
        <a:ext cx="1016609" cy="5345873"/>
      </dsp:txXfrm>
    </dsp:sp>
    <dsp:sp modelId="{AA72E697-ADCC-4F41-8037-5208492A675A}">
      <dsp:nvSpPr>
        <dsp:cNvPr id="0" name=""/>
        <dsp:cNvSpPr/>
      </dsp:nvSpPr>
      <dsp:spPr>
        <a:xfrm>
          <a:off x="0" y="3607291"/>
          <a:ext cx="3007054" cy="1131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Апелляция</a:t>
          </a:r>
          <a:endParaRPr lang="ru-RU" sz="1900" kern="1200" dirty="0"/>
        </a:p>
      </dsp:txBody>
      <dsp:txXfrm>
        <a:off x="0" y="3607291"/>
        <a:ext cx="3007054" cy="1131441"/>
      </dsp:txXfrm>
    </dsp:sp>
    <dsp:sp modelId="{A255F66A-2EB4-455E-A453-C53F5420CC33}">
      <dsp:nvSpPr>
        <dsp:cNvPr id="0" name=""/>
        <dsp:cNvSpPr/>
      </dsp:nvSpPr>
      <dsp:spPr>
        <a:xfrm rot="5400000">
          <a:off x="5151632" y="2674938"/>
          <a:ext cx="1056716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smtClean="0"/>
            <a:t>Результаты ЕГЭ каждого участника заносятся в федеральную информационную систему, </a:t>
          </a:r>
          <a:r>
            <a:rPr lang="ru-RU" sz="1800" b="1" i="0" kern="1200" dirty="0" smtClean="0"/>
            <a:t>бумажных свидетельств о результатах ЕГЭ не предусмотрено</a:t>
          </a:r>
          <a:r>
            <a:rPr lang="ru-RU" sz="1800" b="0" i="0" kern="1200" dirty="0" smtClean="0"/>
            <a:t>.</a:t>
          </a:r>
          <a:endParaRPr lang="ru-RU" sz="1800" kern="1200" dirty="0"/>
        </a:p>
      </dsp:txBody>
      <dsp:txXfrm rot="5400000">
        <a:off x="5151632" y="2674938"/>
        <a:ext cx="1056716" cy="5345873"/>
      </dsp:txXfrm>
    </dsp:sp>
    <dsp:sp modelId="{9ECD3F88-6BD0-41CD-AF4A-54B5383A7ADE}">
      <dsp:nvSpPr>
        <dsp:cNvPr id="0" name=""/>
        <dsp:cNvSpPr/>
      </dsp:nvSpPr>
      <dsp:spPr>
        <a:xfrm>
          <a:off x="0" y="4909857"/>
          <a:ext cx="3007054" cy="876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Результат</a:t>
          </a:r>
          <a:endParaRPr lang="ru-RU" sz="1900" kern="1200" dirty="0"/>
        </a:p>
      </dsp:txBody>
      <dsp:txXfrm>
        <a:off x="0" y="4909857"/>
        <a:ext cx="3007054" cy="876035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D98094-6359-44FC-AA67-CE033673D148}">
      <dsp:nvSpPr>
        <dsp:cNvPr id="0" name=""/>
        <dsp:cNvSpPr/>
      </dsp:nvSpPr>
      <dsp:spPr>
        <a:xfrm>
          <a:off x="0" y="0"/>
          <a:ext cx="7992888" cy="3384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Перевод первичных баллов </a:t>
          </a:r>
          <a:br>
            <a:rPr lang="ru-RU" sz="4300" kern="1200" dirty="0" smtClean="0"/>
          </a:br>
          <a:r>
            <a:rPr lang="ru-RU" sz="4300" kern="1200" dirty="0" smtClean="0"/>
            <a:t>в тестовые  </a:t>
          </a:r>
          <a:endParaRPr lang="ru-RU" sz="4300" kern="1200" dirty="0"/>
        </a:p>
      </dsp:txBody>
      <dsp:txXfrm>
        <a:off x="0" y="0"/>
        <a:ext cx="7992888" cy="1827563"/>
      </dsp:txXfrm>
    </dsp:sp>
    <dsp:sp modelId="{0318D4AF-5BFA-4EDF-9DEA-94E4F52F929C}">
      <dsp:nvSpPr>
        <dsp:cNvPr id="0" name=""/>
        <dsp:cNvSpPr/>
      </dsp:nvSpPr>
      <dsp:spPr>
        <a:xfrm>
          <a:off x="0" y="1759875"/>
          <a:ext cx="7992888" cy="1556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36830" rIns="206248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Производится в соответствии с публикуемыми заранее таблицами по каждому предмету.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http://www.ege.edu.ru/ru/main/scaling</a:t>
          </a:r>
          <a:endParaRPr lang="ru-RU" sz="2900" kern="1200" dirty="0"/>
        </a:p>
      </dsp:txBody>
      <dsp:txXfrm>
        <a:off x="0" y="1759875"/>
        <a:ext cx="7992888" cy="15568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459C04-92AC-4996-8DB9-AC61B27BBD34}">
      <dsp:nvSpPr>
        <dsp:cNvPr id="0" name=""/>
        <dsp:cNvSpPr/>
      </dsp:nvSpPr>
      <dsp:spPr>
        <a:xfrm>
          <a:off x="167676" y="0"/>
          <a:ext cx="5760646" cy="101600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Срочно вызываем врача, получаем справку с датой не позже 3 декабря</a:t>
          </a:r>
          <a:endParaRPr lang="ru-RU" sz="1900" kern="1200" dirty="0"/>
        </a:p>
      </dsp:txBody>
      <dsp:txXfrm>
        <a:off x="167676" y="0"/>
        <a:ext cx="5760646" cy="1016000"/>
      </dsp:txXfrm>
    </dsp:sp>
    <dsp:sp modelId="{6E6FD123-CDB7-4396-AE35-0050AB76DF51}">
      <dsp:nvSpPr>
        <dsp:cNvPr id="0" name=""/>
        <dsp:cNvSpPr/>
      </dsp:nvSpPr>
      <dsp:spPr>
        <a:xfrm rot="5400000">
          <a:off x="2857500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2857500" y="1041399"/>
        <a:ext cx="380999" cy="457200"/>
      </dsp:txXfrm>
    </dsp:sp>
    <dsp:sp modelId="{2E3BA6F5-403F-4FDC-B9B5-FC3452D249B1}">
      <dsp:nvSpPr>
        <dsp:cNvPr id="0" name=""/>
        <dsp:cNvSpPr/>
      </dsp:nvSpPr>
      <dsp:spPr>
        <a:xfrm>
          <a:off x="167676" y="1523999"/>
          <a:ext cx="5760646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Пишем заявление до 21 января</a:t>
          </a:r>
          <a:endParaRPr lang="ru-RU" sz="1900" kern="1200" dirty="0"/>
        </a:p>
      </dsp:txBody>
      <dsp:txXfrm>
        <a:off x="167676" y="1523999"/>
        <a:ext cx="5760646" cy="1016000"/>
      </dsp:txXfrm>
    </dsp:sp>
    <dsp:sp modelId="{862AB929-FE0A-426F-9EC2-360DFFAC2161}">
      <dsp:nvSpPr>
        <dsp:cNvPr id="0" name=""/>
        <dsp:cNvSpPr/>
      </dsp:nvSpPr>
      <dsp:spPr>
        <a:xfrm rot="5400000">
          <a:off x="2857500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2857500" y="2565399"/>
        <a:ext cx="381000" cy="457200"/>
      </dsp:txXfrm>
    </dsp:sp>
    <dsp:sp modelId="{DCEEBA66-B643-44D6-ADDD-0C0347B1431B}">
      <dsp:nvSpPr>
        <dsp:cNvPr id="0" name=""/>
        <dsp:cNvSpPr/>
      </dsp:nvSpPr>
      <dsp:spPr>
        <a:xfrm>
          <a:off x="167676" y="3047999"/>
          <a:ext cx="5760646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Пишем сочинение 4 февраля или 6 мая</a:t>
          </a:r>
          <a:endParaRPr lang="ru-RU" sz="1900" kern="1200" dirty="0"/>
        </a:p>
      </dsp:txBody>
      <dsp:txXfrm>
        <a:off x="167676" y="3047999"/>
        <a:ext cx="5760646" cy="1016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68A40E-B12C-4252-837F-58AAE4B857CE}">
      <dsp:nvSpPr>
        <dsp:cNvPr id="0" name=""/>
        <dsp:cNvSpPr/>
      </dsp:nvSpPr>
      <dsp:spPr>
        <a:xfrm>
          <a:off x="75836" y="958"/>
          <a:ext cx="8417278" cy="11416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Сочинение носит </a:t>
          </a:r>
          <a:r>
            <a:rPr kumimoji="0" lang="ru-RU" sz="2000" b="0" i="0" u="none" strike="noStrike" kern="1200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надпредметный</a:t>
          </a: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характер и нацелено на проверку уровня речевой культуры выпускника</a:t>
          </a:r>
          <a:r>
            <a: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.</a:t>
          </a:r>
          <a:endParaRPr lang="ru-RU" sz="2000" kern="1200" dirty="0"/>
        </a:p>
      </dsp:txBody>
      <dsp:txXfrm>
        <a:off x="75836" y="958"/>
        <a:ext cx="8417278" cy="1141644"/>
      </dsp:txXfrm>
    </dsp:sp>
    <dsp:sp modelId="{8732E844-390E-4FF9-91B8-4990FA48BBA4}">
      <dsp:nvSpPr>
        <dsp:cNvPr id="0" name=""/>
        <dsp:cNvSpPr/>
      </dsp:nvSpPr>
      <dsp:spPr>
        <a:xfrm>
          <a:off x="75836" y="1352990"/>
          <a:ext cx="8417278" cy="106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R="0" lvl="0" algn="ctr" defTabSz="8890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Сочинение </a:t>
          </a: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проверяет умение рассуждать по избранной </a:t>
          </a:r>
          <a:r>
            <a: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теме с опорой на литературный материал </a:t>
          </a: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(не менее 1 произведения). </a:t>
          </a:r>
          <a:endParaRPr lang="ru-RU" sz="2000" kern="1200" dirty="0"/>
        </a:p>
      </dsp:txBody>
      <dsp:txXfrm>
        <a:off x="75836" y="1352990"/>
        <a:ext cx="8417278" cy="1063296"/>
      </dsp:txXfrm>
    </dsp:sp>
    <dsp:sp modelId="{8B404146-B332-4DF7-8223-B9B582A1CC33}">
      <dsp:nvSpPr>
        <dsp:cNvPr id="0" name=""/>
        <dsp:cNvSpPr/>
      </dsp:nvSpPr>
      <dsp:spPr>
        <a:xfrm>
          <a:off x="75836" y="2626673"/>
          <a:ext cx="8417278" cy="7935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Результаты итоговых сочинений могут быть учтены ВУЗами. </a:t>
          </a:r>
          <a:endParaRPr lang="ru-RU" sz="2000" kern="1200" dirty="0"/>
        </a:p>
      </dsp:txBody>
      <dsp:txXfrm>
        <a:off x="75836" y="2626673"/>
        <a:ext cx="8417278" cy="793538"/>
      </dsp:txXfrm>
    </dsp:sp>
    <dsp:sp modelId="{A01CA214-51C1-406E-B112-CDF6FE047DDA}">
      <dsp:nvSpPr>
        <dsp:cNvPr id="0" name=""/>
        <dsp:cNvSpPr/>
      </dsp:nvSpPr>
      <dsp:spPr>
        <a:xfrm>
          <a:off x="75836" y="3630599"/>
          <a:ext cx="8417278" cy="18294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R="0" lvl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2000" b="1" kern="1200" dirty="0" smtClean="0">
              <a:solidFill>
                <a:schemeClr val="bg1"/>
              </a:solidFill>
            </a:rPr>
            <a:t> </a:t>
          </a:r>
          <a:r>
            <a:rPr lang="ru-RU" sz="2000" b="0" kern="1200" dirty="0" smtClean="0">
              <a:solidFill>
                <a:schemeClr val="bg1"/>
              </a:solidFill>
            </a:rPr>
            <a:t>Порядок учета результатов, полученных абитуриентом за итоговое сочинение, указывается в правилах приема, утвержденных вузом самостоятельно.  На усмотрение вуза  за сочинение можно получить  до 10 баллов. Сочинение будет повторно проверяться ВУЗом. Необходимо указать сочинение в списке достижений</a:t>
          </a:r>
          <a:endParaRPr lang="ru-RU" sz="2000" b="0" kern="1200" dirty="0"/>
        </a:p>
      </dsp:txBody>
      <dsp:txXfrm>
        <a:off x="75836" y="3630599"/>
        <a:ext cx="8417278" cy="182944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E88E51-E941-4DC1-AC0E-9ADDE55EB5D5}">
      <dsp:nvSpPr>
        <dsp:cNvPr id="0" name=""/>
        <dsp:cNvSpPr/>
      </dsp:nvSpPr>
      <dsp:spPr>
        <a:xfrm>
          <a:off x="0" y="156736"/>
          <a:ext cx="8352928" cy="1030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Критерии оценивания итогового сочинения</a:t>
          </a:r>
          <a:endParaRPr lang="ru-RU" sz="2000" kern="1200" dirty="0"/>
        </a:p>
      </dsp:txBody>
      <dsp:txXfrm>
        <a:off x="0" y="156736"/>
        <a:ext cx="8352928" cy="1030994"/>
      </dsp:txXfrm>
    </dsp:sp>
    <dsp:sp modelId="{314072FE-A452-43B9-84FE-4F4DB6F03049}">
      <dsp:nvSpPr>
        <dsp:cNvPr id="0" name=""/>
        <dsp:cNvSpPr/>
      </dsp:nvSpPr>
      <dsp:spPr>
        <a:xfrm>
          <a:off x="0" y="1187730"/>
          <a:ext cx="8352928" cy="191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5400" rIns="142240" bIns="25400" numCol="1" spcCol="1270" anchor="t" anchorCtr="0">
          <a:noAutofit/>
        </a:bodyPr>
        <a:lstStyle/>
        <a:p>
          <a:pPr marL="514350" marR="0" lvl="0" indent="-51435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+mj-lt"/>
            <a:buChar char="••"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Соответствие теме</a:t>
          </a:r>
          <a:endParaRPr lang="ru-RU" sz="2000" dirty="0"/>
        </a:p>
        <a:p>
          <a:pPr marL="514350" marR="0" lvl="0" indent="-51435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+mj-lt"/>
            <a:buChar char="••"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Аргументация. Привлечение литературного материала</a:t>
          </a:r>
          <a:endParaRPr lang="ru-RU" sz="2000" dirty="0"/>
        </a:p>
        <a:p>
          <a:pPr marL="514350" marR="0" lvl="0" indent="-51435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+mj-lt"/>
            <a:buChar char="••"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Композиция и логика рассуждения</a:t>
          </a:r>
          <a:endParaRPr lang="ru-RU" sz="2000" dirty="0"/>
        </a:p>
        <a:p>
          <a:pPr marL="514350" marR="0" lvl="0" indent="-51435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+mj-lt"/>
            <a:buChar char="••"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Качество письменной речи</a:t>
          </a:r>
          <a:endParaRPr lang="ru-RU" sz="2000" dirty="0"/>
        </a:p>
        <a:p>
          <a:pPr marL="514350" marR="0" lvl="0" indent="-51435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+mj-lt"/>
            <a:buChar char="••"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Грамотность</a:t>
          </a:r>
        </a:p>
        <a:p>
          <a:pPr>
            <a:spcBef>
              <a:spcPct val="0"/>
            </a:spcBef>
            <a:buChar char="••"/>
          </a:pPr>
          <a:endParaRPr lang="ru-RU" sz="2000" dirty="0"/>
        </a:p>
      </dsp:txBody>
      <dsp:txXfrm>
        <a:off x="0" y="1187730"/>
        <a:ext cx="8352928" cy="1917337"/>
      </dsp:txXfrm>
    </dsp:sp>
    <dsp:sp modelId="{8CD4E8A4-9C5C-426E-8B4B-897178621889}">
      <dsp:nvSpPr>
        <dsp:cNvPr id="0" name=""/>
        <dsp:cNvSpPr/>
      </dsp:nvSpPr>
      <dsp:spPr>
        <a:xfrm>
          <a:off x="0" y="2932220"/>
          <a:ext cx="8352928" cy="10135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2000" b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Оценивание сочинения: «зачет»/ «незачет»</a:t>
          </a:r>
          <a:endParaRPr lang="ru-RU" sz="2000" dirty="0"/>
        </a:p>
      </dsp:txBody>
      <dsp:txXfrm>
        <a:off x="0" y="2932220"/>
        <a:ext cx="8352928" cy="1013545"/>
      </dsp:txXfrm>
    </dsp:sp>
    <dsp:sp modelId="{EDE65577-D126-4BED-9808-67B5353F11D3}">
      <dsp:nvSpPr>
        <dsp:cNvPr id="0" name=""/>
        <dsp:cNvSpPr/>
      </dsp:nvSpPr>
      <dsp:spPr>
        <a:xfrm>
          <a:off x="0" y="4118614"/>
          <a:ext cx="8352928" cy="191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5400" rIns="142240" bIns="25400" numCol="1" spcCol="1270" anchor="t" anchorCtr="0">
          <a:noAutofit/>
        </a:bodyPr>
        <a:lstStyle/>
        <a:p>
          <a:pPr marL="342900" marR="0" lvl="0" indent="-34290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Для получения </a:t>
          </a:r>
          <a:r>
            <a: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«зачета»</a:t>
          </a: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необходимо:</a:t>
          </a:r>
          <a:endParaRPr lang="ru-RU" sz="2000" dirty="0"/>
        </a:p>
        <a:p>
          <a:pPr marL="342900" marR="0" lvl="0" indent="-34290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иметь положительный результат по трем критериям (по критериям №1 и №2 – в обязательном порядке)</a:t>
          </a:r>
          <a:endParaRPr lang="ru-RU" sz="2000" dirty="0"/>
        </a:p>
        <a:p>
          <a:pPr marL="342900" marR="0" lvl="0" indent="-34290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выдержать объем (сочинение не менее 250 слов, изложение – не менее 150 слов) </a:t>
          </a:r>
        </a:p>
        <a:p>
          <a:pPr marL="342900" marR="0" lvl="0" indent="-34290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itchFamily="34" charset="0"/>
            <a:buChar char="••"/>
            <a:tabLst/>
            <a:defRPr/>
          </a:pPr>
          <a:r>
            <a: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написать работу самостоятельно</a:t>
          </a:r>
          <a:endParaRPr lang="ru-RU" sz="2000" dirty="0"/>
        </a:p>
      </dsp:txBody>
      <dsp:txXfrm>
        <a:off x="0" y="4118614"/>
        <a:ext cx="8352928" cy="191733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FC8C52-6CE8-4DB7-87CB-DBEECD3C0054}">
      <dsp:nvSpPr>
        <dsp:cNvPr id="0" name=""/>
        <dsp:cNvSpPr/>
      </dsp:nvSpPr>
      <dsp:spPr>
        <a:xfrm>
          <a:off x="0" y="45099"/>
          <a:ext cx="8424936" cy="12300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На сайте </a:t>
          </a:r>
          <a:r>
            <a:rPr lang="en-US" sz="3600" kern="1200" dirty="0" smtClean="0"/>
            <a:t>pgu.mos.ru</a:t>
          </a:r>
          <a:endParaRPr lang="ru-RU" sz="3600" kern="1200" dirty="0"/>
        </a:p>
      </dsp:txBody>
      <dsp:txXfrm>
        <a:off x="0" y="45099"/>
        <a:ext cx="8424936" cy="1230047"/>
      </dsp:txXfrm>
    </dsp:sp>
    <dsp:sp modelId="{CC10D83E-F0BF-4295-A9AC-E6006B40201D}">
      <dsp:nvSpPr>
        <dsp:cNvPr id="0" name=""/>
        <dsp:cNvSpPr/>
      </dsp:nvSpPr>
      <dsp:spPr>
        <a:xfrm>
          <a:off x="0" y="1275147"/>
          <a:ext cx="8424936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/>
            <a:t>Результаты и сканы сочинения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/>
            <a:t>Результаты и сканы экзаменов</a:t>
          </a:r>
          <a:endParaRPr lang="ru-RU" sz="2800" kern="1200" dirty="0"/>
        </a:p>
      </dsp:txBody>
      <dsp:txXfrm>
        <a:off x="0" y="1275147"/>
        <a:ext cx="8424936" cy="1130220"/>
      </dsp:txXfrm>
    </dsp:sp>
    <dsp:sp modelId="{3FEBF0C9-DC87-4BAC-8A3E-0F66B0AC005B}">
      <dsp:nvSpPr>
        <dsp:cNvPr id="0" name=""/>
        <dsp:cNvSpPr/>
      </dsp:nvSpPr>
      <dsp:spPr>
        <a:xfrm>
          <a:off x="0" y="2405367"/>
          <a:ext cx="8424936" cy="16345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Для доступа используются 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логин и пароль</a:t>
          </a:r>
          <a:endParaRPr lang="ru-RU" sz="3600" kern="1200" dirty="0"/>
        </a:p>
      </dsp:txBody>
      <dsp:txXfrm>
        <a:off x="0" y="2405367"/>
        <a:ext cx="8424936" cy="1634596"/>
      </dsp:txXfrm>
    </dsp:sp>
    <dsp:sp modelId="{1D65E4CB-C65C-4FFA-AC45-EE7CC5A630DC}">
      <dsp:nvSpPr>
        <dsp:cNvPr id="0" name=""/>
        <dsp:cNvSpPr/>
      </dsp:nvSpPr>
      <dsp:spPr>
        <a:xfrm>
          <a:off x="0" y="4039964"/>
          <a:ext cx="8424936" cy="10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/>
            <a:t>Получают в гимназии (указаны на пропуске на экзамен)</a:t>
          </a:r>
          <a:endParaRPr lang="ru-RU" sz="2800" kern="1200" dirty="0"/>
        </a:p>
      </dsp:txBody>
      <dsp:txXfrm>
        <a:off x="0" y="4039964"/>
        <a:ext cx="8424936" cy="10432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7B1C05-E91E-4504-BF61-D8F9543F5096}">
      <dsp:nvSpPr>
        <dsp:cNvPr id="0" name=""/>
        <dsp:cNvSpPr/>
      </dsp:nvSpPr>
      <dsp:spPr>
        <a:xfrm>
          <a:off x="0" y="0"/>
          <a:ext cx="8496944" cy="5312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latin typeface="+mn-lt"/>
            </a:rPr>
            <a:t>Итоговое сочинение </a:t>
          </a:r>
          <a:r>
            <a:rPr lang="ru-RU" sz="2400" kern="1200" dirty="0" smtClean="0">
              <a:latin typeface="+mn-lt"/>
            </a:rPr>
            <a:t>(изложение</a:t>
          </a:r>
          <a:r>
            <a:rPr lang="ru-RU" sz="2400" u="sng" kern="1200" dirty="0" smtClean="0">
              <a:latin typeface="+mn-lt"/>
            </a:rPr>
            <a:t>) как допуск к ГИА-11</a:t>
          </a:r>
          <a:endParaRPr lang="ru-RU" sz="2400" kern="1200" dirty="0">
            <a:latin typeface="+mn-lt"/>
          </a:endParaRPr>
        </a:p>
      </dsp:txBody>
      <dsp:txXfrm>
        <a:off x="0" y="0"/>
        <a:ext cx="8496944" cy="531272"/>
      </dsp:txXfrm>
    </dsp:sp>
    <dsp:sp modelId="{2B27E330-6C06-4781-8CFF-A5E6564F62B2}">
      <dsp:nvSpPr>
        <dsp:cNvPr id="0" name=""/>
        <dsp:cNvSpPr/>
      </dsp:nvSpPr>
      <dsp:spPr>
        <a:xfrm>
          <a:off x="0" y="551002"/>
          <a:ext cx="8496944" cy="926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+mn-lt"/>
            </a:rPr>
            <a:t>3 декабря, 4 февраля, 6 мая</a:t>
          </a:r>
          <a:endParaRPr lang="ru-RU" sz="2000" kern="1200" dirty="0">
            <a:latin typeface="+mn-lt"/>
          </a:endParaRPr>
        </a:p>
      </dsp:txBody>
      <dsp:txXfrm>
        <a:off x="0" y="551002"/>
        <a:ext cx="8496944" cy="926454"/>
      </dsp:txXfrm>
    </dsp:sp>
    <dsp:sp modelId="{8763A2C8-92AA-4213-9356-9F9F7CE0E0E7}">
      <dsp:nvSpPr>
        <dsp:cNvPr id="0" name=""/>
        <dsp:cNvSpPr/>
      </dsp:nvSpPr>
      <dsp:spPr>
        <a:xfrm>
          <a:off x="0" y="988571"/>
          <a:ext cx="8496944" cy="8287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+mn-lt"/>
            </a:rPr>
            <a:t>Раздел «Говорение» в ЕГЭ по иностранным языкам </a:t>
          </a:r>
          <a:r>
            <a:rPr lang="ru-RU" sz="2400" b="1" kern="1200" dirty="0" smtClean="0">
              <a:latin typeface="+mn-lt"/>
            </a:rPr>
            <a:t>на добровольной основе</a:t>
          </a:r>
          <a:endParaRPr lang="ru-RU" sz="2400" kern="1200" dirty="0">
            <a:latin typeface="+mn-lt"/>
          </a:endParaRPr>
        </a:p>
      </dsp:txBody>
      <dsp:txXfrm>
        <a:off x="0" y="988571"/>
        <a:ext cx="8496944" cy="828746"/>
      </dsp:txXfrm>
    </dsp:sp>
    <dsp:sp modelId="{DFF3CE60-F8A1-49D5-888A-37063700B436}">
      <dsp:nvSpPr>
        <dsp:cNvPr id="0" name=""/>
        <dsp:cNvSpPr/>
      </dsp:nvSpPr>
      <dsp:spPr>
        <a:xfrm>
          <a:off x="0" y="1914996"/>
          <a:ext cx="8496944" cy="397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+mn-lt"/>
            </a:rPr>
            <a:t>Сдается в  2 дня, письменная часть  80 + устная часть 20 баллов, </a:t>
          </a:r>
          <a:endParaRPr lang="ru-RU" sz="2000" kern="1200" dirty="0">
            <a:latin typeface="+mn-lt"/>
          </a:endParaRPr>
        </a:p>
      </dsp:txBody>
      <dsp:txXfrm>
        <a:off x="0" y="1914996"/>
        <a:ext cx="8496944" cy="397050"/>
      </dsp:txXfrm>
    </dsp:sp>
    <dsp:sp modelId="{E35AC73D-34B8-4D3F-A5F2-598FF52A9598}">
      <dsp:nvSpPr>
        <dsp:cNvPr id="0" name=""/>
        <dsp:cNvSpPr/>
      </dsp:nvSpPr>
      <dsp:spPr>
        <a:xfrm>
          <a:off x="0" y="2304253"/>
          <a:ext cx="8496944" cy="9511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+mn-lt"/>
            </a:rPr>
            <a:t>Разделение ЕГЭ по </a:t>
          </a:r>
          <a:r>
            <a:rPr lang="ru-RU" sz="2400" b="1" kern="1200" dirty="0" smtClean="0">
              <a:latin typeface="+mn-lt"/>
            </a:rPr>
            <a:t>математике на базовый и профильный уровни </a:t>
          </a:r>
          <a:endParaRPr lang="ru-RU" sz="2400" kern="1200" dirty="0">
            <a:latin typeface="+mn-lt"/>
          </a:endParaRPr>
        </a:p>
      </dsp:txBody>
      <dsp:txXfrm>
        <a:off x="0" y="2304253"/>
        <a:ext cx="8496944" cy="951123"/>
      </dsp:txXfrm>
    </dsp:sp>
    <dsp:sp modelId="{FA46BA98-68F0-4593-9D69-996EF387A947}">
      <dsp:nvSpPr>
        <dsp:cNvPr id="0" name=""/>
        <dsp:cNvSpPr/>
      </dsp:nvSpPr>
      <dsp:spPr>
        <a:xfrm>
          <a:off x="0" y="3384373"/>
          <a:ext cx="8496944" cy="528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Сдается в 2 дня. Можно сдавать базу, профиль или </a:t>
          </a:r>
          <a:r>
            <a:rPr lang="ru-RU" sz="2000" kern="1200" dirty="0" err="1" smtClean="0"/>
            <a:t>базу+профиль</a:t>
          </a:r>
          <a:endParaRPr lang="ru-RU" sz="2000" kern="1200" dirty="0"/>
        </a:p>
      </dsp:txBody>
      <dsp:txXfrm>
        <a:off x="0" y="3384373"/>
        <a:ext cx="8496944" cy="528560"/>
      </dsp:txXfrm>
    </dsp:sp>
    <dsp:sp modelId="{D6F602D3-8FDD-4D19-8BEA-9CF0CFB499FE}">
      <dsp:nvSpPr>
        <dsp:cNvPr id="0" name=""/>
        <dsp:cNvSpPr/>
      </dsp:nvSpPr>
      <dsp:spPr>
        <a:xfrm>
          <a:off x="0" y="3816428"/>
          <a:ext cx="8496944" cy="9518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+mn-lt"/>
            </a:rPr>
            <a:t>Пересдача предмета по выбору не более 1 раза в год, начиная со следующего года</a:t>
          </a:r>
          <a:endParaRPr lang="ru-RU" sz="2400" kern="1200" dirty="0">
            <a:latin typeface="+mn-lt"/>
          </a:endParaRPr>
        </a:p>
      </dsp:txBody>
      <dsp:txXfrm>
        <a:off x="0" y="3816428"/>
        <a:ext cx="8496944" cy="951814"/>
      </dsp:txXfrm>
    </dsp:sp>
    <dsp:sp modelId="{D2C8A92F-2B29-4B76-AB8B-BEDF445B2D59}">
      <dsp:nvSpPr>
        <dsp:cNvPr id="0" name=""/>
        <dsp:cNvSpPr/>
      </dsp:nvSpPr>
      <dsp:spPr>
        <a:xfrm>
          <a:off x="0" y="4824532"/>
          <a:ext cx="8496944" cy="515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Дополнительного периода летом или осенью </a:t>
          </a:r>
          <a:r>
            <a:rPr lang="ru-RU" sz="2000" kern="1200" dirty="0" smtClean="0">
              <a:solidFill>
                <a:srgbClr val="FF0000"/>
              </a:solidFill>
            </a:rPr>
            <a:t>нет</a:t>
          </a:r>
          <a:r>
            <a:rPr lang="ru-RU" sz="2000" kern="1200" dirty="0" smtClean="0"/>
            <a:t>.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Пересдать в этом году «2» можно только по русскому и математике на базовом уровне </a:t>
          </a:r>
          <a:endParaRPr lang="ru-RU" sz="2000" kern="1200" dirty="0"/>
        </a:p>
      </dsp:txBody>
      <dsp:txXfrm>
        <a:off x="0" y="4824532"/>
        <a:ext cx="8496944" cy="51574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7C8F55-A874-423D-893E-F0F4ABAC8CFE}">
      <dsp:nvSpPr>
        <dsp:cNvPr id="0" name=""/>
        <dsp:cNvSpPr/>
      </dsp:nvSpPr>
      <dsp:spPr>
        <a:xfrm rot="5400000">
          <a:off x="4715427" y="-1808725"/>
          <a:ext cx="1047750" cy="49311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Выбираем экзамены по максимуму</a:t>
          </a:r>
          <a:endParaRPr lang="ru-RU" sz="1900" kern="1200" dirty="0"/>
        </a:p>
      </dsp:txBody>
      <dsp:txXfrm rot="5400000">
        <a:off x="4715427" y="-1808725"/>
        <a:ext cx="1047750" cy="4931107"/>
      </dsp:txXfrm>
    </dsp:sp>
    <dsp:sp modelId="{0117551A-DF47-4DB6-A133-309F8546712A}">
      <dsp:nvSpPr>
        <dsp:cNvPr id="0" name=""/>
        <dsp:cNvSpPr/>
      </dsp:nvSpPr>
      <dsp:spPr>
        <a:xfrm>
          <a:off x="0" y="1984"/>
          <a:ext cx="2773748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До 1 февраля</a:t>
          </a:r>
          <a:endParaRPr lang="ru-RU" sz="3700" kern="1200" dirty="0"/>
        </a:p>
      </dsp:txBody>
      <dsp:txXfrm>
        <a:off x="0" y="1984"/>
        <a:ext cx="2773748" cy="1309687"/>
      </dsp:txXfrm>
    </dsp:sp>
    <dsp:sp modelId="{5F2BB70F-2A2F-4933-835B-F38D7B0B67D1}">
      <dsp:nvSpPr>
        <dsp:cNvPr id="0" name=""/>
        <dsp:cNvSpPr/>
      </dsp:nvSpPr>
      <dsp:spPr>
        <a:xfrm rot="5400000">
          <a:off x="4715427" y="-433553"/>
          <a:ext cx="1047750" cy="49311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В любой момент времени</a:t>
          </a:r>
          <a:endParaRPr lang="ru-RU" sz="1900" kern="1200" dirty="0"/>
        </a:p>
      </dsp:txBody>
      <dsp:txXfrm rot="5400000">
        <a:off x="4715427" y="-433553"/>
        <a:ext cx="1047750" cy="4931107"/>
      </dsp:txXfrm>
    </dsp:sp>
    <dsp:sp modelId="{9D298D1D-3853-44F0-AB6E-8CB47EC94B5D}">
      <dsp:nvSpPr>
        <dsp:cNvPr id="0" name=""/>
        <dsp:cNvSpPr/>
      </dsp:nvSpPr>
      <dsp:spPr>
        <a:xfrm>
          <a:off x="0" y="1377156"/>
          <a:ext cx="2773748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отказаться</a:t>
          </a:r>
          <a:endParaRPr lang="ru-RU" sz="3700" kern="1200" dirty="0"/>
        </a:p>
      </dsp:txBody>
      <dsp:txXfrm>
        <a:off x="0" y="1377156"/>
        <a:ext cx="2773748" cy="1309687"/>
      </dsp:txXfrm>
    </dsp:sp>
    <dsp:sp modelId="{93C5E969-B4EA-48F3-AB43-4FE5BED63798}">
      <dsp:nvSpPr>
        <dsp:cNvPr id="0" name=""/>
        <dsp:cNvSpPr/>
      </dsp:nvSpPr>
      <dsp:spPr>
        <a:xfrm rot="5400000">
          <a:off x="4715427" y="941617"/>
          <a:ext cx="1047750" cy="49311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Маловероятно! 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FF0000"/>
              </a:solidFill>
            </a:rPr>
            <a:t>Не позднее чем за 2 недели до экзамена </a:t>
          </a:r>
          <a:endParaRPr lang="ru-RU" sz="1900" b="1" kern="1200" dirty="0">
            <a:solidFill>
              <a:srgbClr val="FF0000"/>
            </a:solidFill>
          </a:endParaRPr>
        </a:p>
      </dsp:txBody>
      <dsp:txXfrm rot="5400000">
        <a:off x="4715427" y="941617"/>
        <a:ext cx="1047750" cy="4931107"/>
      </dsp:txXfrm>
    </dsp:sp>
    <dsp:sp modelId="{48A71742-06F0-44C0-9E2D-D0A855506383}">
      <dsp:nvSpPr>
        <dsp:cNvPr id="0" name=""/>
        <dsp:cNvSpPr/>
      </dsp:nvSpPr>
      <dsp:spPr>
        <a:xfrm>
          <a:off x="0" y="2752328"/>
          <a:ext cx="2773748" cy="1309687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добавить</a:t>
          </a:r>
          <a:endParaRPr lang="ru-RU" sz="3700" kern="1200" dirty="0"/>
        </a:p>
      </dsp:txBody>
      <dsp:txXfrm>
        <a:off x="0" y="2752328"/>
        <a:ext cx="2773748" cy="130968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FC152D-87E6-4347-9975-A66719A94B8A}">
      <dsp:nvSpPr>
        <dsp:cNvPr id="0" name=""/>
        <dsp:cNvSpPr/>
      </dsp:nvSpPr>
      <dsp:spPr>
        <a:xfrm rot="5400000">
          <a:off x="-207822" y="210885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 </a:t>
          </a:r>
          <a:endParaRPr lang="ru-RU" sz="2700" kern="1200" dirty="0"/>
        </a:p>
      </dsp:txBody>
      <dsp:txXfrm rot="5400000">
        <a:off x="-207822" y="210885"/>
        <a:ext cx="1385485" cy="969840"/>
      </dsp:txXfrm>
    </dsp:sp>
    <dsp:sp modelId="{35D7A4D9-EDE1-4B8F-B93E-C9A61D38C03E}">
      <dsp:nvSpPr>
        <dsp:cNvPr id="0" name=""/>
        <dsp:cNvSpPr/>
      </dsp:nvSpPr>
      <dsp:spPr>
        <a:xfrm rot="5400000">
          <a:off x="4247105" y="-3274202"/>
          <a:ext cx="900565" cy="74550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Март 2015 года</a:t>
          </a:r>
          <a:endParaRPr lang="ru-RU" sz="1700" kern="1200" dirty="0"/>
        </a:p>
      </dsp:txBody>
      <dsp:txXfrm rot="5400000">
        <a:off x="4247105" y="-3274202"/>
        <a:ext cx="900565" cy="7455095"/>
      </dsp:txXfrm>
    </dsp:sp>
    <dsp:sp modelId="{18D124D9-E423-46ED-B350-DD4702C22B8F}">
      <dsp:nvSpPr>
        <dsp:cNvPr id="0" name=""/>
        <dsp:cNvSpPr/>
      </dsp:nvSpPr>
      <dsp:spPr>
        <a:xfrm rot="5400000">
          <a:off x="-207822" y="1451204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 </a:t>
          </a:r>
          <a:endParaRPr lang="ru-RU" sz="2700" kern="1200" dirty="0"/>
        </a:p>
      </dsp:txBody>
      <dsp:txXfrm rot="5400000">
        <a:off x="-207822" y="1451204"/>
        <a:ext cx="1385485" cy="969840"/>
      </dsp:txXfrm>
    </dsp:sp>
    <dsp:sp modelId="{27D72EB5-A62F-43F3-9E3A-8C9F0CEE824F}">
      <dsp:nvSpPr>
        <dsp:cNvPr id="0" name=""/>
        <dsp:cNvSpPr/>
      </dsp:nvSpPr>
      <dsp:spPr>
        <a:xfrm rot="5400000">
          <a:off x="4247105" y="-2033883"/>
          <a:ext cx="900565" cy="74550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Заявление участника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Допуск педагогического совета (не имеет академической задолженности)</a:t>
          </a:r>
          <a:endParaRPr lang="ru-RU" sz="1700" kern="1200" dirty="0"/>
        </a:p>
      </dsp:txBody>
      <dsp:txXfrm rot="5400000">
        <a:off x="4247105" y="-2033883"/>
        <a:ext cx="900565" cy="7455095"/>
      </dsp:txXfrm>
    </dsp:sp>
    <dsp:sp modelId="{DB874CF1-C83E-4072-A512-F7F3E86DB22C}">
      <dsp:nvSpPr>
        <dsp:cNvPr id="0" name=""/>
        <dsp:cNvSpPr/>
      </dsp:nvSpPr>
      <dsp:spPr>
        <a:xfrm rot="5400000">
          <a:off x="-207822" y="2691523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 </a:t>
          </a:r>
          <a:endParaRPr lang="ru-RU" sz="2700" kern="1200" dirty="0"/>
        </a:p>
      </dsp:txBody>
      <dsp:txXfrm rot="5400000">
        <a:off x="-207822" y="2691523"/>
        <a:ext cx="1385485" cy="969840"/>
      </dsp:txXfrm>
    </dsp:sp>
    <dsp:sp modelId="{5E8F055D-9A5A-42D1-A2B3-49CC20DE5DDB}">
      <dsp:nvSpPr>
        <dsp:cNvPr id="0" name=""/>
        <dsp:cNvSpPr/>
      </dsp:nvSpPr>
      <dsp:spPr>
        <a:xfrm rot="5400000">
          <a:off x="4247105" y="-793564"/>
          <a:ext cx="900565" cy="74550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Подача заявлений до 1 февраля</a:t>
          </a:r>
          <a:endParaRPr lang="ru-RU" sz="1700" kern="1200" dirty="0"/>
        </a:p>
      </dsp:txBody>
      <dsp:txXfrm rot="5400000">
        <a:off x="4247105" y="-793564"/>
        <a:ext cx="900565" cy="7455095"/>
      </dsp:txXfrm>
    </dsp:sp>
    <dsp:sp modelId="{04C15E98-0D0B-4BF5-B0C5-4BAC3B82C03F}">
      <dsp:nvSpPr>
        <dsp:cNvPr id="0" name=""/>
        <dsp:cNvSpPr/>
      </dsp:nvSpPr>
      <dsp:spPr>
        <a:xfrm rot="5400000">
          <a:off x="-207822" y="3931842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rot="5400000">
        <a:off x="-207822" y="3931842"/>
        <a:ext cx="1385485" cy="969840"/>
      </dsp:txXfrm>
    </dsp:sp>
    <dsp:sp modelId="{F7B6A9AD-14E2-4840-82AF-E88383DFF8E5}">
      <dsp:nvSpPr>
        <dsp:cNvPr id="0" name=""/>
        <dsp:cNvSpPr/>
      </dsp:nvSpPr>
      <dsp:spPr>
        <a:xfrm rot="5400000">
          <a:off x="4247105" y="446754"/>
          <a:ext cx="900565" cy="74550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Нет иных условий (не требуется документальное подтверждение отсутствия во время основного периода)</a:t>
          </a:r>
          <a:endParaRPr lang="ru-RU" sz="1700" kern="1200" dirty="0"/>
        </a:p>
      </dsp:txBody>
      <dsp:txXfrm rot="5400000">
        <a:off x="4247105" y="446754"/>
        <a:ext cx="900565" cy="745509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FF8084-E32E-4ADA-A35E-4ECF8F983BCF}">
      <dsp:nvSpPr>
        <dsp:cNvPr id="0" name=""/>
        <dsp:cNvSpPr/>
      </dsp:nvSpPr>
      <dsp:spPr>
        <a:xfrm>
          <a:off x="0" y="0"/>
          <a:ext cx="8568952" cy="1296144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Срочно вызываем врача – справка должна быть датирована днем экзамена или ранее</a:t>
          </a:r>
          <a:endParaRPr lang="ru-RU" sz="2100" kern="1200" dirty="0"/>
        </a:p>
      </dsp:txBody>
      <dsp:txXfrm>
        <a:off x="0" y="0"/>
        <a:ext cx="8568952" cy="1296144"/>
      </dsp:txXfrm>
    </dsp:sp>
    <dsp:sp modelId="{D5A439CF-8317-4D77-8077-2999D2869E96}">
      <dsp:nvSpPr>
        <dsp:cNvPr id="0" name=""/>
        <dsp:cNvSpPr/>
      </dsp:nvSpPr>
      <dsp:spPr>
        <a:xfrm rot="5400000">
          <a:off x="4041449" y="1328547"/>
          <a:ext cx="486054" cy="5832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4041449" y="1328547"/>
        <a:ext cx="486054" cy="583264"/>
      </dsp:txXfrm>
    </dsp:sp>
    <dsp:sp modelId="{5E8F34E4-A872-4392-927B-C08EE198970C}">
      <dsp:nvSpPr>
        <dsp:cNvPr id="0" name=""/>
        <dsp:cNvSpPr/>
      </dsp:nvSpPr>
      <dsp:spPr>
        <a:xfrm>
          <a:off x="93968" y="1944215"/>
          <a:ext cx="8381014" cy="1296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позже дня экзамена принести </a:t>
          </a:r>
          <a:r>
            <a:rPr lang="ru-RU" sz="2000" b="1" kern="1200" dirty="0" smtClean="0"/>
            <a:t>справку в школу </a:t>
          </a:r>
          <a:r>
            <a:rPr lang="ru-RU" sz="2000" kern="1200" dirty="0" smtClean="0"/>
            <a:t>и написать </a:t>
          </a:r>
          <a:r>
            <a:rPr lang="ru-RU" sz="2000" b="1" kern="1200" dirty="0" smtClean="0"/>
            <a:t>заявление о переносе экзамена</a:t>
          </a:r>
          <a:r>
            <a:rPr lang="ru-RU" sz="2000" kern="1200" dirty="0" smtClean="0"/>
            <a:t> на резервный день</a:t>
          </a:r>
          <a:endParaRPr lang="ru-RU" sz="2000" kern="1200" dirty="0"/>
        </a:p>
      </dsp:txBody>
      <dsp:txXfrm>
        <a:off x="93968" y="1944215"/>
        <a:ext cx="8381014" cy="1296144"/>
      </dsp:txXfrm>
    </dsp:sp>
    <dsp:sp modelId="{CFDDAF8D-BC25-44CD-AA30-1F20AAD17955}">
      <dsp:nvSpPr>
        <dsp:cNvPr id="0" name=""/>
        <dsp:cNvSpPr/>
      </dsp:nvSpPr>
      <dsp:spPr>
        <a:xfrm rot="5400000">
          <a:off x="4041449" y="3272763"/>
          <a:ext cx="486054" cy="5832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4041449" y="3272763"/>
        <a:ext cx="486054" cy="583264"/>
      </dsp:txXfrm>
    </dsp:sp>
    <dsp:sp modelId="{CC08257A-CAA9-40F5-ABBD-30DBBCAF7F3E}">
      <dsp:nvSpPr>
        <dsp:cNvPr id="0" name=""/>
        <dsp:cNvSpPr/>
      </dsp:nvSpPr>
      <dsp:spPr>
        <a:xfrm>
          <a:off x="55895" y="3888432"/>
          <a:ext cx="8457161" cy="1296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Справку необходимо заранее закрыть</a:t>
          </a:r>
          <a:r>
            <a:rPr lang="ru-RU" sz="2000" kern="1200" dirty="0" smtClean="0">
              <a:solidFill>
                <a:srgbClr val="FF0000"/>
              </a:solidFill>
            </a:rPr>
            <a:t>. </a:t>
          </a:r>
          <a:r>
            <a:rPr lang="ru-RU" sz="1800" kern="1200" dirty="0" smtClean="0"/>
            <a:t>Учащийся будет допущен к пересдаче только если есть документ, что он здоров</a:t>
          </a:r>
          <a:endParaRPr lang="ru-RU" sz="1800" kern="1200" dirty="0"/>
        </a:p>
      </dsp:txBody>
      <dsp:txXfrm>
        <a:off x="55895" y="3888432"/>
        <a:ext cx="8457161" cy="129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66D92-3FCF-4A57-ADAF-2434453CEA9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Итоговая аттестация 11 классов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2014-2015 учебный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448" t="3563" r="17274" b="11172"/>
          <a:stretch>
            <a:fillRect/>
          </a:stretch>
        </p:blipFill>
        <p:spPr bwMode="auto">
          <a:xfrm>
            <a:off x="0" y="188640"/>
            <a:ext cx="9144000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Досрочный период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67544" y="1196752"/>
          <a:ext cx="84249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Досрочный период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7" y="1083266"/>
          <a:ext cx="8424935" cy="5625542"/>
        </p:xfrm>
        <a:graphic>
          <a:graphicData uri="http://schemas.openxmlformats.org/drawingml/2006/table">
            <a:tbl>
              <a:tblPr/>
              <a:tblGrid>
                <a:gridCol w="2344329"/>
                <a:gridCol w="6080606"/>
              </a:tblGrid>
              <a:tr h="32951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23 марта (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j-lt"/>
                        </a:rPr>
                        <a:t>пн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математика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Б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52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26 марта (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j-lt"/>
                        </a:rPr>
                        <a:t>чт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математика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52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28 марта (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j-lt"/>
                        </a:rPr>
                        <a:t>сб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география,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литература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52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30 марта (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j-lt"/>
                        </a:rPr>
                        <a:t>пн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русский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язык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52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4 апреля (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j-lt"/>
                        </a:rPr>
                        <a:t>сб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обществознание,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химия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52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10 апреля (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j-lt"/>
                        </a:rPr>
                        <a:t>пт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иностранные языки,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физика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52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11 апреля (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j-lt"/>
                        </a:rPr>
                        <a:t>сб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иностранные языки (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j-lt"/>
                        </a:rPr>
                        <a:t>устн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52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18 апреля (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j-lt"/>
                        </a:rPr>
                        <a:t>сб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информатика и ИКТ, биология,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история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52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20 апреля (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j-lt"/>
                        </a:rPr>
                        <a:t>пн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/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+mj-lt"/>
                        </a:rPr>
                        <a:t>резерв: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 русский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язык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7787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21 апреля (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j-lt"/>
                        </a:rPr>
                        <a:t>вт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/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+mj-lt"/>
                        </a:rPr>
                        <a:t>резерв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: математика Б, </a:t>
                      </a:r>
                      <a:r>
                        <a:rPr lang="ru-RU" sz="2000" dirty="0">
                          <a:latin typeface="+mj-lt"/>
                        </a:rPr>
                        <a:t/>
                      </a:r>
                      <a:br>
                        <a:rPr lang="ru-RU" sz="2000" dirty="0">
                          <a:latin typeface="+mj-lt"/>
                        </a:rPr>
                      </a:br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математика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7787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22 апреля (ср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/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+mj-lt"/>
                        </a:rPr>
                        <a:t>резерв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: география, химия, литература, обществознание,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физика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7787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23 апреля (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j-lt"/>
                        </a:rPr>
                        <a:t>чт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/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+mj-lt"/>
                        </a:rPr>
                        <a:t>резерв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: иностранные языки, история, биология, информатика и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ИКТ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52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24 апреля (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j-lt"/>
                        </a:rPr>
                        <a:t>пт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/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+mj-lt"/>
                        </a:rPr>
                        <a:t>резерв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</a:rPr>
                        <a:t>: иностранные языки (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j-lt"/>
                        </a:rPr>
                        <a:t>устн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0" y="5157192"/>
            <a:ext cx="9144000" cy="7683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Выпускники могут </a:t>
            </a: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сдавать: </a:t>
            </a:r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оба уровня одновременно, </a:t>
            </a: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один </a:t>
            </a:r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из </a:t>
            </a: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уровней</a:t>
            </a:r>
            <a:endParaRPr lang="ru-RU" sz="20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b="1" dirty="0">
                <a:solidFill>
                  <a:srgbClr val="FF0000"/>
                </a:solidFill>
                <a:latin typeface="Cambria" panose="02040503050406030204" pitchFamily="18" charset="0"/>
              </a:rPr>
              <a:t>Пересдача </a:t>
            </a:r>
            <a:r>
              <a:rPr lang="ru-RU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только одного экзамена </a:t>
            </a:r>
            <a:br>
              <a:rPr lang="ru-RU" b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на </a:t>
            </a:r>
            <a:r>
              <a:rPr lang="ru-RU" b="1" dirty="0">
                <a:solidFill>
                  <a:srgbClr val="FF0000"/>
                </a:solidFill>
                <a:latin typeface="Cambria" panose="02040503050406030204" pitchFamily="18" charset="0"/>
              </a:rPr>
              <a:t>базовом уровне</a:t>
            </a:r>
          </a:p>
          <a:p>
            <a:pPr>
              <a:defRPr/>
            </a:pPr>
            <a:endParaRPr lang="ru-RU" sz="20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Прямоугольник 6"/>
          <p:cNvSpPr>
            <a:spLocks noChangeArrowheads="1"/>
          </p:cNvSpPr>
          <p:nvPr/>
        </p:nvSpPr>
        <p:spPr bwMode="auto">
          <a:xfrm>
            <a:off x="251520" y="1196752"/>
            <a:ext cx="4464496" cy="35283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Базовый</a:t>
            </a:r>
          </a:p>
          <a:p>
            <a:pPr algn="ctr" eaLnBrk="0" hangingPunct="0">
              <a:defRPr/>
            </a:pPr>
            <a:r>
              <a:rPr lang="ru-R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аттестат и поступление в вуз </a:t>
            </a:r>
            <a:r>
              <a:rPr lang="ru-R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на направления подготовки </a:t>
            </a:r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без математики </a:t>
            </a:r>
            <a:r>
              <a:rPr lang="ru-R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+  </a:t>
            </a:r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те, кто сомневается </a:t>
            </a:r>
            <a:r>
              <a:rPr lang="ru-R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в своих силах на профильном уровне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Минимальный порог – </a:t>
            </a:r>
            <a:b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7 задач</a:t>
            </a:r>
          </a:p>
          <a:p>
            <a:pPr algn="ctr" eaLnBrk="0" hangingPunct="0">
              <a:defRPr/>
            </a:pPr>
            <a:endParaRPr lang="ru-RU" sz="24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auto">
          <a:xfrm>
            <a:off x="4932362" y="1196752"/>
            <a:ext cx="4104134" cy="35283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Профильный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поступление в вуз</a:t>
            </a:r>
          </a:p>
          <a:p>
            <a:pPr algn="ctr" eaLnBrk="0" hangingPunct="0">
              <a:defRPr/>
            </a:pPr>
            <a:r>
              <a:rPr lang="ru-R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модель 2014 года </a:t>
            </a:r>
          </a:p>
          <a:p>
            <a:pPr algn="ctr" eaLnBrk="0" hangingPunct="0">
              <a:defRPr/>
            </a:pPr>
            <a:r>
              <a:rPr lang="ru-R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минимальный порог – 27</a:t>
            </a:r>
            <a:b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(по 100 бальной шкале)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Учащийся заболел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323528" y="1340768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4"/>
          <p:cNvSpPr/>
          <p:nvPr/>
        </p:nvSpPr>
        <p:spPr>
          <a:xfrm>
            <a:off x="420287" y="4101823"/>
            <a:ext cx="795574" cy="206994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/>
              <a:t>Дома</a:t>
            </a:r>
            <a:endParaRPr lang="ru-RU" sz="1500" kern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Если стало плохо на экзамене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67544" y="3068960"/>
          <a:ext cx="8388424" cy="350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467544" y="1052736"/>
          <a:ext cx="828092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Проболел и основной период, </a:t>
            </a:r>
            <a:br>
              <a:rPr lang="ru-RU" dirty="0" smtClean="0"/>
            </a:br>
            <a:r>
              <a:rPr lang="ru-RU" dirty="0" smtClean="0"/>
              <a:t>и резервные дни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539552" y="1844824"/>
          <a:ext cx="799288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8958"/>
          </a:xfrm>
        </p:spPr>
        <p:txBody>
          <a:bodyPr/>
          <a:lstStyle/>
          <a:p>
            <a:r>
              <a:rPr lang="ru-RU" dirty="0" smtClean="0"/>
              <a:t>Процедура ЕГЭ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467544" y="1196752"/>
          <a:ext cx="80648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входе в ППЭ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51520" y="1397000"/>
          <a:ext cx="856895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Во время экзамена запрещается: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2412776" y="4149080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;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980728"/>
          <a:ext cx="8640960" cy="56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Итоговая аттестация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547664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Участники ЕГЭ имеют право: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80112" y="3789040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Участники ЕГЭ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В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268760"/>
          <a:ext cx="8616280" cy="5288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89248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случае, если будет зафиксировано нарушение порядка проведения ЕГЭ: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683568" y="1556792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ru-RU" dirty="0" smtClean="0"/>
              <a:t>Результаты ЕГЭ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95536" y="908720"/>
          <a:ext cx="8352928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Шкалирование</a:t>
            </a:r>
            <a:r>
              <a:rPr lang="ru-RU" dirty="0" smtClean="0"/>
              <a:t> 2014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73884" y="4221088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/</a:t>
            </a:r>
            <a:endParaRPr lang="ru-RU" b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755576" y="1772816"/>
          <a:ext cx="7992888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Минимальное количество баллов 2014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977873"/>
          <a:ext cx="8064898" cy="5743223"/>
        </p:xfrm>
        <a:graphic>
          <a:graphicData uri="http://schemas.openxmlformats.org/drawingml/2006/table">
            <a:tbl>
              <a:tblPr/>
              <a:tblGrid>
                <a:gridCol w="3778151"/>
                <a:gridCol w="4286747"/>
              </a:tblGrid>
              <a:tr h="534356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b="1" dirty="0"/>
                        <a:t>Предмет</a:t>
                      </a:r>
                      <a:endParaRPr lang="ru-RU" sz="1900" dirty="0"/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b="1" dirty="0"/>
                        <a:t>Минимальное количество </a:t>
                      </a:r>
                      <a:r>
                        <a:rPr lang="ru-RU" sz="1900" b="1" dirty="0" smtClean="0"/>
                        <a:t>баллов</a:t>
                      </a:r>
                    </a:p>
                    <a:p>
                      <a:pPr algn="l" fontAlgn="t"/>
                      <a:r>
                        <a:rPr lang="ru-RU" sz="1900" b="1" dirty="0" smtClean="0"/>
                        <a:t>Тестовых /первичный</a:t>
                      </a:r>
                      <a:endParaRPr lang="ru-RU" sz="1900" dirty="0"/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/>
                        <a:t>Русский язык</a:t>
                      </a:r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dirty="0" smtClean="0"/>
                        <a:t>24 /11 (в вуз 36/17 ?)</a:t>
                      </a:r>
                      <a:endParaRPr lang="ru-RU" sz="1900" dirty="0"/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7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/>
                        <a:t>Математика</a:t>
                      </a:r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dirty="0" smtClean="0"/>
                        <a:t>24 /4  ( в 2015 по базе 7 </a:t>
                      </a:r>
                      <a:r>
                        <a:rPr lang="ru-RU" sz="1900" dirty="0" err="1" smtClean="0"/>
                        <a:t>проф</a:t>
                      </a:r>
                      <a:r>
                        <a:rPr lang="ru-RU" sz="1900" dirty="0" smtClean="0"/>
                        <a:t> 24? </a:t>
                      </a:r>
                      <a:r>
                        <a:rPr lang="ru-RU" sz="1900" smtClean="0"/>
                        <a:t>27?)</a:t>
                      </a:r>
                      <a:endParaRPr lang="ru-RU" sz="1900" dirty="0"/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/>
                        <a:t>Физика</a:t>
                      </a:r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dirty="0" smtClean="0"/>
                        <a:t>36 /11</a:t>
                      </a:r>
                      <a:endParaRPr lang="ru-RU" sz="1900" dirty="0"/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7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/>
                        <a:t>Химия</a:t>
                      </a:r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dirty="0" smtClean="0"/>
                        <a:t>36/14</a:t>
                      </a:r>
                      <a:endParaRPr lang="ru-RU" sz="1900" dirty="0"/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/>
                        <a:t>Информатика и ИКТ</a:t>
                      </a:r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dirty="0" smtClean="0"/>
                        <a:t>40/8</a:t>
                      </a:r>
                      <a:endParaRPr lang="ru-RU" sz="1900" dirty="0"/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7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dirty="0"/>
                        <a:t>Биология</a:t>
                      </a:r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dirty="0" smtClean="0"/>
                        <a:t>36/17</a:t>
                      </a:r>
                      <a:endParaRPr lang="ru-RU" sz="1900" dirty="0"/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/>
                        <a:t>История</a:t>
                      </a:r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dirty="0" smtClean="0"/>
                        <a:t>32 / 13</a:t>
                      </a:r>
                      <a:endParaRPr lang="ru-RU" sz="1900" dirty="0"/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7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/>
                        <a:t>География</a:t>
                      </a:r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dirty="0" smtClean="0"/>
                        <a:t>37/14</a:t>
                      </a:r>
                      <a:endParaRPr lang="ru-RU" sz="1900" dirty="0"/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dirty="0"/>
                        <a:t>Обществознание</a:t>
                      </a:r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dirty="0" smtClean="0"/>
                        <a:t>39/15</a:t>
                      </a:r>
                      <a:endParaRPr lang="ru-RU" sz="1900" dirty="0"/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7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dirty="0"/>
                        <a:t>Литература</a:t>
                      </a:r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dirty="0" smtClean="0"/>
                        <a:t>32/8</a:t>
                      </a:r>
                      <a:endParaRPr lang="ru-RU" sz="1900" dirty="0"/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11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dirty="0" smtClean="0"/>
                        <a:t>Английский язык</a:t>
                      </a:r>
                      <a:endParaRPr lang="ru-RU" sz="1900" dirty="0"/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dirty="0" smtClean="0"/>
                        <a:t>20/16</a:t>
                      </a:r>
                      <a:endParaRPr lang="ru-RU" sz="1900" dirty="0"/>
                    </a:p>
                  </a:txBody>
                  <a:tcPr marL="94627" marR="94627" marT="79686" marB="79686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Заболел 3 декабря 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475656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-828600" y="0"/>
            <a:ext cx="8496300" cy="25929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251520" y="-171400"/>
            <a:ext cx="8640762" cy="954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Итоговое сочинение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50912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395536" y="836712"/>
          <a:ext cx="8568952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13813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08721"/>
            <a:ext cx="8229600" cy="2376264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3284984"/>
            <a:ext cx="8892480" cy="309634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95536" y="188640"/>
          <a:ext cx="835292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Ознакомление с результатами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95536" y="1397000"/>
          <a:ext cx="842493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39553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изменения ЕГЭ-2015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395536" y="1124744"/>
          <a:ext cx="8496944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052736"/>
          </a:xfrm>
        </p:spPr>
        <p:txBody>
          <a:bodyPr/>
          <a:lstStyle/>
          <a:p>
            <a:r>
              <a:rPr lang="ru-RU" b="1" dirty="0" smtClean="0"/>
              <a:t>Сроки сдачи в 2015 году (проект)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908720"/>
          <a:ext cx="8640960" cy="5740128"/>
        </p:xfrm>
        <a:graphic>
          <a:graphicData uri="http://schemas.openxmlformats.org/drawingml/2006/table">
            <a:tbl>
              <a:tblPr/>
              <a:tblGrid>
                <a:gridCol w="1440160"/>
                <a:gridCol w="7200800"/>
              </a:tblGrid>
              <a:tr h="1276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/>
                        <a:t>25 мая (</a:t>
                      </a:r>
                      <a:r>
                        <a:rPr lang="ru-RU" sz="2000" dirty="0" err="1"/>
                        <a:t>пн</a:t>
                      </a:r>
                      <a:r>
                        <a:rPr lang="ru-RU" sz="2000" dirty="0"/>
                        <a:t>)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/>
                        <a:t>география, литература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271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/>
                        <a:t>28 мая (</a:t>
                      </a:r>
                      <a:r>
                        <a:rPr lang="ru-RU" sz="2000" dirty="0" err="1"/>
                        <a:t>чт</a:t>
                      </a:r>
                      <a:r>
                        <a:rPr lang="ru-RU" sz="2000" dirty="0"/>
                        <a:t>)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/>
                        <a:t>русский язык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6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/>
                        <a:t>1 июня (</a:t>
                      </a:r>
                      <a:r>
                        <a:rPr lang="ru-RU" sz="2000" dirty="0" err="1"/>
                        <a:t>пн</a:t>
                      </a:r>
                      <a:r>
                        <a:rPr lang="ru-RU" sz="2000" dirty="0"/>
                        <a:t>)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/>
                        <a:t>математика Б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6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/>
                        <a:t>4 июня (</a:t>
                      </a:r>
                      <a:r>
                        <a:rPr lang="ru-RU" sz="2000" dirty="0" err="1"/>
                        <a:t>чт</a:t>
                      </a:r>
                      <a:r>
                        <a:rPr lang="ru-RU" sz="2000" dirty="0"/>
                        <a:t>)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/>
                        <a:t>математика П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6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/>
                        <a:t>8 июня (</a:t>
                      </a:r>
                      <a:r>
                        <a:rPr lang="ru-RU" sz="2000" dirty="0" err="1"/>
                        <a:t>пн</a:t>
                      </a:r>
                      <a:r>
                        <a:rPr lang="ru-RU" sz="2000" dirty="0"/>
                        <a:t>)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/>
                        <a:t>обществознание, химия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6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/>
                        <a:t>11 июня (</a:t>
                      </a:r>
                      <a:r>
                        <a:rPr lang="ru-RU" sz="2000" dirty="0" err="1"/>
                        <a:t>чт</a:t>
                      </a:r>
                      <a:r>
                        <a:rPr lang="ru-RU" sz="2000" dirty="0"/>
                        <a:t>)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/>
                        <a:t>иностранные языки, физика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267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/>
                        <a:t>15 июня (пн)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/>
                        <a:t>информатика и ИКТ, биология, история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244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/>
                        <a:t>18 июня (</a:t>
                      </a:r>
                      <a:r>
                        <a:rPr lang="ru-RU" sz="2000" dirty="0" err="1"/>
                        <a:t>чт</a:t>
                      </a:r>
                      <a:r>
                        <a:rPr lang="ru-RU" sz="2000" dirty="0"/>
                        <a:t>)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/>
                        <a:t>иностранные языки (устн)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276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/>
                        <a:t>19 июня (пт)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/>
                        <a:t>иностранные языки (устн)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6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/>
                        <a:t>22 июня (пн)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i="1" dirty="0"/>
                        <a:t>резерв:</a:t>
                      </a:r>
                      <a:r>
                        <a:rPr lang="ru-RU" sz="2000" dirty="0"/>
                        <a:t> русский </a:t>
                      </a:r>
                      <a:r>
                        <a:rPr lang="ru-RU" sz="2000" dirty="0" smtClean="0"/>
                        <a:t>язык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(те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кто проболел или получил 2)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267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/>
                        <a:t>23 июня (вт)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i="1" dirty="0"/>
                        <a:t>резерв</a:t>
                      </a:r>
                      <a:r>
                        <a:rPr lang="ru-RU" sz="2000" dirty="0"/>
                        <a:t>: математика </a:t>
                      </a:r>
                      <a:r>
                        <a:rPr lang="ru-RU" sz="2000" dirty="0" smtClean="0"/>
                        <a:t>Б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(те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кто проболел или получил 2)</a:t>
                      </a:r>
                      <a:r>
                        <a:rPr lang="ru-RU" sz="2000" b="1" dirty="0" smtClean="0"/>
                        <a:t>, </a:t>
                      </a:r>
                      <a:r>
                        <a:rPr lang="ru-RU" sz="2000" dirty="0"/>
                        <a:t>математика </a:t>
                      </a:r>
                      <a:r>
                        <a:rPr lang="ru-RU" sz="2000" dirty="0" smtClean="0"/>
                        <a:t>П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(только те кто проболел)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62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/>
                        <a:t>24 июня (ср)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i="1" dirty="0"/>
                        <a:t>резерв</a:t>
                      </a:r>
                      <a:r>
                        <a:rPr lang="ru-RU" sz="2000" dirty="0"/>
                        <a:t>: география, химия, литература, обществознание, </a:t>
                      </a:r>
                      <a:r>
                        <a:rPr lang="ru-RU" sz="2000" dirty="0" smtClean="0"/>
                        <a:t>физика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(накладка в расписании + те кто проболел)</a:t>
                      </a:r>
                      <a:endParaRPr lang="ru-RU" sz="2000" b="1" dirty="0"/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261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/>
                        <a:t>25 июня (</a:t>
                      </a:r>
                      <a:r>
                        <a:rPr lang="ru-RU" sz="2000" dirty="0" err="1"/>
                        <a:t>чт</a:t>
                      </a:r>
                      <a:r>
                        <a:rPr lang="ru-RU" sz="2000" dirty="0"/>
                        <a:t>)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i="1" dirty="0"/>
                        <a:t>резерв</a:t>
                      </a:r>
                      <a:r>
                        <a:rPr lang="ru-RU" sz="2000" dirty="0"/>
                        <a:t>: иностранные языки, история, биология, информатика и </a:t>
                      </a:r>
                      <a:r>
                        <a:rPr lang="ru-RU" sz="2000" dirty="0" smtClean="0"/>
                        <a:t>ИКТ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(накладка в расписании + те кто проболел)</a:t>
                      </a:r>
                      <a:endParaRPr lang="ru-RU" sz="2000" b="1" dirty="0"/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67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/>
                        <a:t>26 июня (</a:t>
                      </a:r>
                      <a:r>
                        <a:rPr lang="ru-RU" sz="2000" dirty="0" err="1"/>
                        <a:t>пт</a:t>
                      </a:r>
                      <a:r>
                        <a:rPr lang="ru-RU" sz="2000" dirty="0"/>
                        <a:t>)</a:t>
                      </a:r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i="1" dirty="0"/>
                        <a:t>резерв</a:t>
                      </a:r>
                      <a:r>
                        <a:rPr lang="ru-RU" sz="2000" dirty="0"/>
                        <a:t>: иностранные языки (</a:t>
                      </a:r>
                      <a:r>
                        <a:rPr lang="ru-RU" sz="2000" dirty="0" err="1"/>
                        <a:t>устн</a:t>
                      </a:r>
                      <a:r>
                        <a:rPr lang="ru-RU" sz="2000" dirty="0" smtClean="0"/>
                        <a:t>)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(только те кто проболел)</a:t>
                      </a:r>
                      <a:endParaRPr lang="ru-RU" sz="2000" b="1" dirty="0"/>
                    </a:p>
                  </a:txBody>
                  <a:tcPr marL="16482" marR="16482" marT="13880" marB="1388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 подачи заявлений на ЕГЭ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539552" y="1844824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1375</Words>
  <Application>Microsoft Office PowerPoint</Application>
  <PresentationFormat>Экран (4:3)</PresentationFormat>
  <Paragraphs>243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Итоговая аттестация 11 классов</vt:lpstr>
      <vt:lpstr>Итоговая аттестация</vt:lpstr>
      <vt:lpstr>Заболел 3 декабря </vt:lpstr>
      <vt:lpstr>Слайд 4</vt:lpstr>
      <vt:lpstr>  </vt:lpstr>
      <vt:lpstr>Ознакомление с результатами</vt:lpstr>
      <vt:lpstr>Слайд 7</vt:lpstr>
      <vt:lpstr>Сроки сдачи в 2015 году (проект)</vt:lpstr>
      <vt:lpstr>Срок подачи заявлений на ЕГЭ</vt:lpstr>
      <vt:lpstr>Слайд 10</vt:lpstr>
      <vt:lpstr>Досрочный период</vt:lpstr>
      <vt:lpstr>Досрочный период</vt:lpstr>
      <vt:lpstr>Математика</vt:lpstr>
      <vt:lpstr>Учащийся заболел</vt:lpstr>
      <vt:lpstr>Если стало плохо на экзамене</vt:lpstr>
      <vt:lpstr>Проболел и основной период,  и резервные дни</vt:lpstr>
      <vt:lpstr>Процедура ЕГЭ</vt:lpstr>
      <vt:lpstr>На входе в ППЭ</vt:lpstr>
      <vt:lpstr>Во время экзамена запрещается: </vt:lpstr>
      <vt:lpstr>Участники ЕГЭ имеют право:</vt:lpstr>
      <vt:lpstr>В случае, если будет зафиксировано нарушение порядка проведения ЕГЭ: </vt:lpstr>
      <vt:lpstr>Результаты ЕГЭ</vt:lpstr>
      <vt:lpstr>Шкалирование 2014</vt:lpstr>
      <vt:lpstr>Минимальное количество баллов 2014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аттестация 11 классов</dc:title>
  <dc:creator>User</dc:creator>
  <cp:lastModifiedBy>User</cp:lastModifiedBy>
  <cp:revision>82</cp:revision>
  <dcterms:created xsi:type="dcterms:W3CDTF">2014-11-26T13:16:34Z</dcterms:created>
  <dcterms:modified xsi:type="dcterms:W3CDTF">2014-12-01T15:34:19Z</dcterms:modified>
</cp:coreProperties>
</file>