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4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0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2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5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3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3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7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0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3E59-4189-4736-9B57-DA7433D373D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D061-2BD6-497F-9D84-A95234C0F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связной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 err="1" smtClean="0"/>
              <a:t>Шерстова</a:t>
            </a:r>
            <a:r>
              <a:rPr lang="ru-RU" dirty="0" smtClean="0"/>
              <a:t> Ольга Борисовна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1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53" y="607921"/>
            <a:ext cx="103234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Исправить ошибки в тексте.</a:t>
            </a:r>
          </a:p>
          <a:p>
            <a:endParaRPr lang="ru-RU" sz="2400" dirty="0"/>
          </a:p>
          <a:p>
            <a:pPr algn="just"/>
            <a:r>
              <a:rPr lang="ru-RU" sz="2400" dirty="0" smtClean="0"/>
              <a:t>Вошел медведь </a:t>
            </a:r>
            <a:r>
              <a:rPr lang="ru-RU" sz="2400" dirty="0" err="1" smtClean="0"/>
              <a:t>влес</a:t>
            </a:r>
            <a:r>
              <a:rPr lang="ru-RU" sz="2400" dirty="0" smtClean="0"/>
              <a:t>. Хрустнула </a:t>
            </a:r>
            <a:r>
              <a:rPr lang="ru-RU" sz="2400" dirty="0" err="1" smtClean="0"/>
              <a:t>подего</a:t>
            </a:r>
            <a:r>
              <a:rPr lang="ru-RU" sz="2400" dirty="0" smtClean="0"/>
              <a:t> тяжелой лапой ветка. Испугалась белка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выронила </a:t>
            </a:r>
            <a:r>
              <a:rPr lang="ru-RU" sz="2400" dirty="0" smtClean="0"/>
              <a:t>шишку.  Шишка угодила волчонку </a:t>
            </a:r>
            <a:r>
              <a:rPr lang="ru-RU" sz="2400" dirty="0" err="1" smtClean="0"/>
              <a:t>влоб</a:t>
            </a:r>
            <a:r>
              <a:rPr lang="ru-RU" sz="2400" dirty="0" smtClean="0"/>
              <a:t>. Волчонок побежал и наскочил </a:t>
            </a:r>
            <a:r>
              <a:rPr lang="ru-RU" sz="2400" dirty="0" err="1" smtClean="0"/>
              <a:t>насорок</a:t>
            </a:r>
            <a:r>
              <a:rPr lang="ru-RU" sz="2400" dirty="0" smtClean="0"/>
              <a:t>. Испугались лоси, пошли кусты ломать.  Остановился </a:t>
            </a:r>
            <a:r>
              <a:rPr lang="ru-RU" sz="2400" dirty="0" smtClean="0"/>
              <a:t>медведь,</a:t>
            </a:r>
            <a:r>
              <a:rPr lang="en-US" sz="2400" dirty="0" smtClean="0"/>
              <a:t> </a:t>
            </a:r>
            <a:r>
              <a:rPr lang="ru-RU" sz="2400" dirty="0" smtClean="0"/>
              <a:t>слушает:</a:t>
            </a:r>
            <a:r>
              <a:rPr lang="en-US" sz="2400" dirty="0" smtClean="0"/>
              <a:t> </a:t>
            </a:r>
            <a:r>
              <a:rPr lang="ru-RU" sz="2400" dirty="0" smtClean="0"/>
              <a:t>белка </a:t>
            </a:r>
            <a:r>
              <a:rPr lang="ru-RU" sz="2400" dirty="0" smtClean="0"/>
              <a:t>лопочет, </a:t>
            </a:r>
            <a:r>
              <a:rPr lang="ru-RU" sz="2400" dirty="0" err="1" smtClean="0"/>
              <a:t>сорокистрекочут</a:t>
            </a:r>
            <a:r>
              <a:rPr lang="ru-RU" sz="2400" dirty="0" smtClean="0"/>
              <a:t>, лоси кусты ломают. Испугался. Так </a:t>
            </a:r>
            <a:r>
              <a:rPr lang="ru-RU" sz="2400" dirty="0" err="1" smtClean="0"/>
              <a:t>онсам</a:t>
            </a:r>
            <a:r>
              <a:rPr lang="ru-RU" sz="2400" dirty="0" smtClean="0"/>
              <a:t> себя напугал.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56069" y="4314422"/>
            <a:ext cx="930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Вошел медведь </a:t>
            </a:r>
            <a:r>
              <a:rPr lang="ru-RU" sz="2400" u="sng" dirty="0" smtClean="0"/>
              <a:t>в лес</a:t>
            </a:r>
            <a:r>
              <a:rPr lang="ru-RU" sz="2400" dirty="0"/>
              <a:t>. Хрустнула </a:t>
            </a:r>
            <a:r>
              <a:rPr lang="ru-RU" sz="2400" u="sng" dirty="0" smtClean="0"/>
              <a:t>под его </a:t>
            </a:r>
            <a:r>
              <a:rPr lang="ru-RU" sz="2400" dirty="0"/>
              <a:t>тяжелой лапой ветка. Испугалась белка</a:t>
            </a:r>
            <a:r>
              <a:rPr lang="ru-RU" sz="2400" dirty="0" smtClean="0"/>
              <a:t>, выронила </a:t>
            </a:r>
            <a:r>
              <a:rPr lang="ru-RU" sz="2400" dirty="0"/>
              <a:t>шишку.  Шишка угодила волчонку </a:t>
            </a:r>
            <a:r>
              <a:rPr lang="ru-RU" sz="2400" u="sng" dirty="0" smtClean="0"/>
              <a:t>в лоб</a:t>
            </a:r>
            <a:r>
              <a:rPr lang="ru-RU" sz="2400" dirty="0" smtClean="0"/>
              <a:t>. Волчонок </a:t>
            </a:r>
            <a:r>
              <a:rPr lang="ru-RU" sz="2400" dirty="0"/>
              <a:t>побежал и наскочил </a:t>
            </a:r>
            <a:r>
              <a:rPr lang="ru-RU" sz="2400" u="sng" dirty="0" smtClean="0"/>
              <a:t>на сорок</a:t>
            </a:r>
            <a:r>
              <a:rPr lang="ru-RU" sz="2400" dirty="0" smtClean="0"/>
              <a:t>. </a:t>
            </a:r>
            <a:r>
              <a:rPr lang="ru-RU" sz="2400" dirty="0"/>
              <a:t>Испугались лоси, пошли кусты ломать.  Остановился медведь ,слушает :белка лопочет, </a:t>
            </a:r>
            <a:r>
              <a:rPr lang="ru-RU" sz="2400" u="sng" dirty="0" smtClean="0"/>
              <a:t>сороки стрекочут</a:t>
            </a:r>
            <a:r>
              <a:rPr lang="ru-RU" sz="2400" dirty="0"/>
              <a:t>, лоси кусты ломают. Испугался. Так </a:t>
            </a:r>
            <a:r>
              <a:rPr lang="ru-RU" sz="2400" u="sng" dirty="0" smtClean="0"/>
              <a:t>он сам </a:t>
            </a:r>
            <a:r>
              <a:rPr lang="ru-RU" sz="2400" dirty="0"/>
              <a:t>себя напугал.</a:t>
            </a:r>
          </a:p>
        </p:txBody>
      </p:sp>
    </p:spTree>
    <p:extLst>
      <p:ext uri="{BB962C8B-B14F-4D97-AF65-F5344CB8AC3E}">
        <p14:creationId xmlns:p14="http://schemas.microsoft.com/office/powerpoint/2010/main" val="41813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o5slvm295/13e4b40cdVn/XuJYz6aOVBNmdJjPI0O3ErcAQVj7zwmh5Bpy9KAaaHSOyZUWmDbQFEAs7QEmMOmasRCqafrLxviV8xfj47TUs16lzEqlWQZXc_bP2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r="937"/>
          <a:stretch>
            <a:fillRect/>
          </a:stretch>
        </p:blipFill>
        <p:spPr bwMode="auto">
          <a:xfrm>
            <a:off x="2754348" y="1157981"/>
            <a:ext cx="5188137" cy="40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5802" y="5722513"/>
            <a:ext cx="314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Вошёл медведь в лес.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6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.bp.blogspot.com/-Hu1yD1qvXF4/WxJv8lVGKOI/AAAAAAAAaYU/H9Y46MgLITAOqLO6KAkdq2MgUWQdics6ACLcBGAs/s1600/Honey_Day_DoV%2B%252833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2" y="1317019"/>
            <a:ext cx="4791222" cy="35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2737" y="5322788"/>
            <a:ext cx="558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Хрустнула под его тяжелой лапой ветка.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63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istor.ru/wp-content/uploads/2019/04/%D0%9A%D0%B0%D1%80%D1%82%D0%B8%D0%BD%D0%BA%D0%B8-%D0%B1%D0%B5%D0%BB%D0%BA%D0%B0-%D0%B4%D0%BB%D1%8F-%D0%B4%D0%B5%D1%82%D0%B5%D0%B9-%D0%BD%D0%B0-%D0%B1%D0%B5%D0%BB%D0%BE%D0%BC-%D1%84%D0%BE%D0%BD%D0%B5-%D0%BF%D0%BE%D0%B4%D0%B1%D0%BE%D1%80%D0%BA%D0%B0-20-%D1%84%D0%BE%D1%82%D0%B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65" y="577359"/>
            <a:ext cx="3991423" cy="47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7137" y="5630424"/>
            <a:ext cx="528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Испугалась белка, выронила шишку.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13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miart.ru/forum/index.php?act=module&amp;module=gallery&amp;cmd=viewimage&amp;img=73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32" y="1461077"/>
            <a:ext cx="4670029" cy="34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1508" y="5203064"/>
            <a:ext cx="50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Шишка угодила волчонку в лоб.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06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881575/pub_5d774783c05c7100aec32377_5d77480ce882c300af10ef4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90" y="746975"/>
            <a:ext cx="4478748" cy="46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162406" y="5525036"/>
            <a:ext cx="7359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Волчонок побежал и наскочил на сорок.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23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1/1579530072_17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5" y="242312"/>
            <a:ext cx="4108362" cy="50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3613165" y="5084439"/>
            <a:ext cx="636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Испугались лоси, пошли кусты ломать.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29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879261/552b87b2-ea38-4f9c-9a1d-2ca5bef0617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9" y="1171977"/>
            <a:ext cx="5024008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930587" y="5434885"/>
            <a:ext cx="6756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Остановился медведь, слушает: белка лопочет, сороки стрекочут, лоси кусты ломают. Испугался. </a:t>
            </a:r>
          </a:p>
          <a:p>
            <a:r>
              <a:rPr lang="ru-RU" sz="2400" dirty="0" smtClean="0"/>
              <a:t>Так он сам себя напугал.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22039" y="139185"/>
            <a:ext cx="749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Посмотри на картинку  прочитай предложение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1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6" y="527405"/>
            <a:ext cx="1646753" cy="1275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385" y="527405"/>
            <a:ext cx="1721953" cy="1275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758469" y="5423853"/>
            <a:ext cx="763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 опорным картинкам составь рассказ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068" y="174980"/>
            <a:ext cx="1661254" cy="1979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194" y="174980"/>
            <a:ext cx="2365365" cy="1753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282" y="2366864"/>
            <a:ext cx="2382980" cy="2567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400" y="2352275"/>
            <a:ext cx="1990368" cy="2723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391" y="2417931"/>
            <a:ext cx="2873549" cy="22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229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связной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Щ-Сь</dc:title>
  <dc:creator>Дмитрий</dc:creator>
  <cp:lastModifiedBy>Toshiba</cp:lastModifiedBy>
  <cp:revision>19</cp:revision>
  <dcterms:created xsi:type="dcterms:W3CDTF">2020-04-09T01:57:19Z</dcterms:created>
  <dcterms:modified xsi:type="dcterms:W3CDTF">2020-04-14T15:59:21Z</dcterms:modified>
</cp:coreProperties>
</file>