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2" r:id="rId5"/>
    <p:sldId id="263" r:id="rId6"/>
    <p:sldId id="265" r:id="rId7"/>
    <p:sldId id="268" r:id="rId8"/>
    <p:sldId id="276" r:id="rId9"/>
    <p:sldId id="277" r:id="rId10"/>
    <p:sldId id="281" r:id="rId11"/>
    <p:sldId id="273" r:id="rId12"/>
    <p:sldId id="280" r:id="rId13"/>
    <p:sldId id="274" r:id="rId14"/>
    <p:sldId id="266" r:id="rId15"/>
    <p:sldId id="267" r:id="rId16"/>
    <p:sldId id="282" r:id="rId17"/>
    <p:sldId id="275" r:id="rId18"/>
    <p:sldId id="270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8234F-87F5-4547-927A-24B89403CE50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A9F266-F1B4-412D-A82D-8A3A1F3227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8234F-87F5-4547-927A-24B89403CE50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9F266-F1B4-412D-A82D-8A3A1F322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8234F-87F5-4547-927A-24B89403CE50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9F266-F1B4-412D-A82D-8A3A1F322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38234F-87F5-4547-927A-24B89403CE50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CA9F266-F1B4-412D-A82D-8A3A1F3227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8234F-87F5-4547-927A-24B89403CE50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9F266-F1B4-412D-A82D-8A3A1F3227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8234F-87F5-4547-927A-24B89403CE50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9F266-F1B4-412D-A82D-8A3A1F3227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9F266-F1B4-412D-A82D-8A3A1F3227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8234F-87F5-4547-927A-24B89403CE50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8234F-87F5-4547-927A-24B89403CE50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9F266-F1B4-412D-A82D-8A3A1F3227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8234F-87F5-4547-927A-24B89403CE50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9F266-F1B4-412D-A82D-8A3A1F322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38234F-87F5-4547-927A-24B89403CE50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CA9F266-F1B4-412D-A82D-8A3A1F3227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8234F-87F5-4547-927A-24B89403CE50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A9F266-F1B4-412D-A82D-8A3A1F3227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038234F-87F5-4547-927A-24B89403CE50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CA9F266-F1B4-412D-A82D-8A3A1F3227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65" y="499325"/>
            <a:ext cx="8578615" cy="603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0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12869"/>
            <a:ext cx="7560840" cy="494714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52400"/>
            <a:ext cx="8856984" cy="1219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	«</a:t>
            </a:r>
            <a:r>
              <a:rPr lang="ru-RU" dirty="0" err="1" smtClean="0">
                <a:solidFill>
                  <a:srgbClr val="C00000"/>
                </a:solidFill>
              </a:rPr>
              <a:t>И.С.Соколова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препод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err="1" smtClean="0">
                <a:solidFill>
                  <a:srgbClr val="C00000"/>
                </a:solidFill>
              </a:rPr>
              <a:t>анг</a:t>
            </a:r>
            <a:r>
              <a:rPr lang="ru-RU" dirty="0" smtClean="0">
                <a:solidFill>
                  <a:srgbClr val="C00000"/>
                </a:solidFill>
              </a:rPr>
              <a:t>. яз.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		со своими питомцами»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19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Вот кого растит наша школа!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55" y="1524000"/>
            <a:ext cx="2785928" cy="4572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968" y="1524000"/>
            <a:ext cx="4424168" cy="4572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Мастер спорта по плаванию,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б. офицер Советской Армии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6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льбом 1956 -20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3176803" cy="23646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Тебе, родная партия!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(Подарки </a:t>
            </a:r>
            <a:r>
              <a:rPr lang="en-US" sz="3100" dirty="0" smtClean="0">
                <a:solidFill>
                  <a:srgbClr val="C00000"/>
                </a:solidFill>
              </a:rPr>
              <a:t>XX </a:t>
            </a:r>
            <a:r>
              <a:rPr lang="ru-RU" sz="3100" dirty="0" smtClean="0">
                <a:solidFill>
                  <a:srgbClr val="C00000"/>
                </a:solidFill>
              </a:rPr>
              <a:t>съезду КПСС, февраль 1956 г.)</a:t>
            </a:r>
            <a:endParaRPr lang="ru-RU" sz="3100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Альбом 1956 -22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2564904"/>
            <a:ext cx="3802559" cy="2786608"/>
          </a:xfrm>
          <a:prstGeom prst="rect">
            <a:avLst/>
          </a:prstGeom>
        </p:spPr>
      </p:pic>
      <p:pic>
        <p:nvPicPr>
          <p:cNvPr id="7" name="Рисунок 6" descr="Альбом 1956 -21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54136" y="3717032"/>
            <a:ext cx="3689864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52" y="404664"/>
            <a:ext cx="8769668" cy="618719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10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524000"/>
            <a:ext cx="8424936" cy="4641304"/>
          </a:xfrm>
        </p:spPr>
        <p:txBody>
          <a:bodyPr>
            <a:normAutofit fontScale="92500"/>
          </a:bodyPr>
          <a:lstStyle/>
          <a:p>
            <a:r>
              <a:rPr lang="ru-RU" sz="3200" dirty="0"/>
              <a:t>Новые классы, кабинеты, свободные коридоры. Всюду чистота, порядок, опрятность!</a:t>
            </a:r>
          </a:p>
          <a:p>
            <a:pPr marL="0" indent="0">
              <a:buNone/>
            </a:pPr>
            <a:r>
              <a:rPr lang="ru-RU" sz="3200" dirty="0" smtClean="0"/>
              <a:t> 		Учеба </a:t>
            </a:r>
            <a:r>
              <a:rPr lang="ru-RU" sz="3200" dirty="0"/>
              <a:t>началась!</a:t>
            </a:r>
          </a:p>
          <a:p>
            <a:r>
              <a:rPr lang="ru-RU" sz="3200" dirty="0"/>
              <a:t>Спасибо родная Коммунистическая партия за сердечную заботу о нас, советских детях!</a:t>
            </a:r>
          </a:p>
          <a:p>
            <a:r>
              <a:rPr lang="ru-RU" sz="3200" dirty="0"/>
              <a:t>Трудно представит то удовлетворение, что работаешь в новой школе", - говорит один из кадровиков школы П. М. </a:t>
            </a:r>
            <a:r>
              <a:rPr lang="ru-RU" sz="3200" dirty="0" err="1"/>
              <a:t>Вольтищев</a:t>
            </a:r>
            <a:r>
              <a:rPr lang="ru-RU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8520" y="152400"/>
            <a:ext cx="9252520" cy="1219200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rgbClr val="C00000"/>
                </a:solidFill>
                <a:effectLst/>
              </a:rPr>
              <a:t>"</a:t>
            </a:r>
            <a:r>
              <a:rPr lang="ru-RU" sz="4400" b="1" dirty="0">
                <a:solidFill>
                  <a:srgbClr val="C00000"/>
                </a:solidFill>
                <a:effectLst/>
              </a:rPr>
              <a:t>Сами ребята как-то переменились</a:t>
            </a:r>
            <a:r>
              <a:rPr lang="ru-RU" sz="4400" dirty="0">
                <a:solidFill>
                  <a:srgbClr val="C00000"/>
                </a:solidFill>
                <a:effectLst/>
              </a:rPr>
              <a:t>", 					11 мая 1956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9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17" y="1351274"/>
            <a:ext cx="7218375" cy="503005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dirty="0" smtClean="0">
                <a:solidFill>
                  <a:srgbClr val="C00000"/>
                </a:solidFill>
              </a:rPr>
              <a:t>Неутомимый биолог </a:t>
            </a:r>
            <a:r>
              <a:rPr lang="ru-RU" dirty="0" err="1" smtClean="0">
                <a:solidFill>
                  <a:srgbClr val="C00000"/>
                </a:solidFill>
              </a:rPr>
              <a:t>Вельтищев</a:t>
            </a:r>
            <a:r>
              <a:rPr lang="ru-RU" dirty="0" smtClean="0">
                <a:solidFill>
                  <a:srgbClr val="C00000"/>
                </a:solidFill>
              </a:rPr>
              <a:t> в своем кабинете»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88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83" y="1524000"/>
            <a:ext cx="6677834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кабинете физика (</a:t>
            </a:r>
            <a:r>
              <a:rPr lang="ru-RU" dirty="0" err="1" smtClean="0"/>
              <a:t>Годецкий</a:t>
            </a:r>
            <a:r>
              <a:rPr lang="ru-RU" smtClean="0"/>
              <a:t> М.К.)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27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556792"/>
            <a:ext cx="864096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Это </a:t>
            </a:r>
            <a:r>
              <a:rPr lang="ru-RU" dirty="0"/>
              <a:t>поняли мы сразу же, как начали свою работу. Давность лет, переезды с места на место, потеря многих документов, занятость людей и многое другое не дали нам возможности представить в этом альбоме историю школы в полном ее виде. И всё же нам кажется и то, что мы вместе с нашим классным руководителем сумели дать ... прольет некоторый свет на тот славный путь, который прошла наша школа - одна из типичных школ Москвы - вырастившая не одного строителя светлого будущего.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Создание "истории"</a:t>
            </a:r>
            <a:r>
              <a:rPr lang="ru-RU" dirty="0">
                <a:solidFill>
                  <a:srgbClr val="C00000"/>
                </a:solidFill>
              </a:rPr>
              <a:t> дело довольно трудное.</a:t>
            </a:r>
          </a:p>
        </p:txBody>
      </p:sp>
    </p:spTree>
    <p:extLst>
      <p:ext uri="{BB962C8B-B14F-4D97-AF65-F5344CB8AC3E}">
        <p14:creationId xmlns:p14="http://schemas.microsoft.com/office/powerpoint/2010/main" val="242941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39373"/>
            <a:ext cx="7344816" cy="494125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Авторы альбом ученики 8 «г»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2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958" y="1773238"/>
            <a:ext cx="6352084" cy="46799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92424"/>
          </a:xfrm>
        </p:spPr>
        <p:txBody>
          <a:bodyPr>
            <a:noAutofit/>
          </a:bodyPr>
          <a:lstStyle/>
          <a:p>
            <a:r>
              <a:rPr lang="ru-RU" sz="3600" dirty="0" smtClean="0">
                <a:effectLst/>
              </a:rPr>
              <a:t>«В </a:t>
            </a:r>
            <a:r>
              <a:rPr lang="ru-RU" sz="3600" dirty="0">
                <a:effectLst/>
              </a:rPr>
              <a:t>начале учебы в 1951 году решением вышестоящих органов возглавлять нашу школу стал </a:t>
            </a:r>
            <a:r>
              <a:rPr lang="ru-RU" sz="3600" dirty="0" err="1" smtClean="0">
                <a:effectLst/>
              </a:rPr>
              <a:t>Л.О.Давнис</a:t>
            </a:r>
            <a:r>
              <a:rPr lang="ru-RU" sz="3600" dirty="0" smtClean="0">
                <a:effectLst/>
              </a:rPr>
              <a:t>…»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7705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8" y="188640"/>
            <a:ext cx="9005485" cy="619268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76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/>
              <a:t>Воодушевленные желание</a:t>
            </a:r>
            <a:endParaRPr lang="ru-RU" sz="32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200" dirty="0" smtClean="0"/>
              <a:t>написать </a:t>
            </a:r>
            <a:r>
              <a:rPr lang="ru-RU" sz="3200" dirty="0"/>
              <a:t>историю своей родной школы, комсомольцы 8 «Г» класса с начала текущего учебного года приступили к изучению соответствующих материалов, в результате чего был создан данный альбом, который они дарят школьной партийной организации КПСС.</a:t>
            </a:r>
          </a:p>
          <a:p>
            <a:pPr algn="ctr"/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Делаем начало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52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75119"/>
            <a:ext cx="8208912" cy="528434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r>
              <a:rPr lang="ru-RU" dirty="0" err="1" smtClean="0"/>
              <a:t>Н.А.Шиган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59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«Клавдия Георгиевна </a:t>
            </a:r>
            <a:r>
              <a:rPr lang="ru-RU" dirty="0" err="1" smtClean="0"/>
              <a:t>Давнис</a:t>
            </a:r>
            <a:r>
              <a:rPr lang="ru-RU" dirty="0" smtClean="0"/>
              <a:t> была директором 388 средней школы с 1945 по 1946 год. Заведующей учебной частью был в то время </a:t>
            </a:r>
            <a:r>
              <a:rPr lang="ru-RU" dirty="0" err="1" smtClean="0"/>
              <a:t>П.М.Метревелли</a:t>
            </a:r>
            <a:r>
              <a:rPr lang="ru-RU" dirty="0" smtClean="0"/>
              <a:t>. К числу старейших учителей относятся </a:t>
            </a:r>
            <a:r>
              <a:rPr lang="ru-RU" dirty="0" err="1" smtClean="0"/>
              <a:t>М.В.Косновицкая</a:t>
            </a:r>
            <a:r>
              <a:rPr lang="ru-RU" dirty="0" smtClean="0"/>
              <a:t>, </a:t>
            </a:r>
            <a:r>
              <a:rPr lang="ru-RU" dirty="0" err="1" smtClean="0"/>
              <a:t>К.В.Горюхина</a:t>
            </a:r>
            <a:r>
              <a:rPr lang="ru-RU" dirty="0" smtClean="0"/>
              <a:t>, </a:t>
            </a:r>
            <a:r>
              <a:rPr lang="ru-RU" dirty="0" err="1" smtClean="0"/>
              <a:t>З.С.Киселева</a:t>
            </a:r>
            <a:r>
              <a:rPr lang="ru-RU" dirty="0" smtClean="0"/>
              <a:t>, С.Г. Попов и поныне работающие в нашей школе. </a:t>
            </a:r>
          </a:p>
          <a:p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1 сентября 1946 года школу </a:t>
            </a:r>
            <a:r>
              <a:rPr lang="ru-RU" dirty="0" err="1"/>
              <a:t>приянли</a:t>
            </a:r>
            <a:r>
              <a:rPr lang="ru-RU" dirty="0"/>
              <a:t> мы – директор </a:t>
            </a:r>
            <a:r>
              <a:rPr lang="ru-RU" dirty="0" err="1"/>
              <a:t>П.П.Анастасенко</a:t>
            </a:r>
            <a:r>
              <a:rPr lang="ru-RU" dirty="0"/>
              <a:t> и завуч </a:t>
            </a:r>
            <a:r>
              <a:rPr lang="ru-RU" dirty="0" smtClean="0"/>
              <a:t>я».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(рассказывает один </a:t>
            </a:r>
            <a:r>
              <a:rPr lang="ru-RU" dirty="0"/>
              <a:t>из кадровиков ее, Анна Петровна Нечаева, возглавляющая и теперь в ней учебную часть. 1 декабря 1955 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Директора 1945 – 1951 гг.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53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58" y="1330603"/>
            <a:ext cx="7837682" cy="490670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П.П. </a:t>
            </a:r>
            <a:r>
              <a:rPr lang="ru-RU" b="1" dirty="0" err="1" smtClean="0">
                <a:solidFill>
                  <a:srgbClr val="FFC000"/>
                </a:solidFill>
              </a:rPr>
              <a:t>Анастасенко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8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99" y="1390453"/>
            <a:ext cx="7465897" cy="491886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Анна Петровна Нечаева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51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А.М.Вуколов</a:t>
            </a:r>
            <a:endParaRPr lang="ru-RU" dirty="0"/>
          </a:p>
        </p:txBody>
      </p:sp>
      <p:pic>
        <p:nvPicPr>
          <p:cNvPr id="6" name="Содержимое 5" descr="Вуколов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56792"/>
            <a:ext cx="6954297" cy="482580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епреп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9344" y="1838706"/>
            <a:ext cx="5925312" cy="39425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Военпреп</a:t>
            </a:r>
            <a:r>
              <a:rPr lang="ru-RU" dirty="0" smtClean="0"/>
              <a:t> со своими учениками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130</TotalTime>
  <Words>321</Words>
  <Application>Microsoft Office PowerPoint</Application>
  <PresentationFormat>Экран (4:3)</PresentationFormat>
  <Paragraphs>30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Презентация PowerPoint</vt:lpstr>
      <vt:lpstr>Презентация PowerPoint</vt:lpstr>
      <vt:lpstr>Делаем начало</vt:lpstr>
      <vt:lpstr>Н.А.Шиган</vt:lpstr>
      <vt:lpstr>Директора 1945 – 1951 гг.</vt:lpstr>
      <vt:lpstr>П.П. Анастасенко</vt:lpstr>
      <vt:lpstr>Анна Петровна Нечаева</vt:lpstr>
      <vt:lpstr>А.М.Вуколов</vt:lpstr>
      <vt:lpstr>Военпреп со своими учениками</vt:lpstr>
      <vt:lpstr> «И.С.Соколова, препод. анг. яз.   со своими питомцами»</vt:lpstr>
      <vt:lpstr>Вот кого растит наша школа!</vt:lpstr>
      <vt:lpstr>Тебе, родная партия!  (Подарки XX съезду КПСС, февраль 1956 г.)</vt:lpstr>
      <vt:lpstr>Презентация PowerPoint</vt:lpstr>
      <vt:lpstr>"Сами ребята как-то переменились",      11 мая 1956 г.</vt:lpstr>
      <vt:lpstr>«Неутомимый биолог Вельтищев в своем кабинете»</vt:lpstr>
      <vt:lpstr>В кабинете физика (Годецкий М.К.)</vt:lpstr>
      <vt:lpstr>Создание "истории" дело довольно трудное.</vt:lpstr>
      <vt:lpstr>Авторы альбом ученики 8 «г»</vt:lpstr>
      <vt:lpstr>«В начале учебы в 1951 году решением вышестоящих органов возглавлять нашу школу стал Л.О.Давнис…»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мгпгл_01</dc:creator>
  <cp:lastModifiedBy>мгпгл_01</cp:lastModifiedBy>
  <cp:revision>14</cp:revision>
  <dcterms:created xsi:type="dcterms:W3CDTF">2016-04-08T14:10:37Z</dcterms:created>
  <dcterms:modified xsi:type="dcterms:W3CDTF">2016-04-09T09:11:10Z</dcterms:modified>
</cp:coreProperties>
</file>