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53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3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4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2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9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0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0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1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9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74B5-93A5-4A19-9C59-BA4A479CB0C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7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61714"/>
          </a:xfrm>
        </p:spPr>
        <p:txBody>
          <a:bodyPr/>
          <a:lstStyle/>
          <a:p>
            <a:r>
              <a:rPr lang="ru-RU" dirty="0" smtClean="0"/>
              <a:t>Развитие внимания </a:t>
            </a:r>
            <a:br>
              <a:rPr lang="ru-RU" dirty="0" smtClean="0"/>
            </a:br>
            <a:r>
              <a:rPr lang="ru-RU" dirty="0" smtClean="0"/>
              <a:t>3-4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14" y="1543294"/>
            <a:ext cx="5199185" cy="39431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к задачке про животных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65552"/>
              </p:ext>
            </p:extLst>
          </p:nvPr>
        </p:nvGraphicFramePr>
        <p:xfrm>
          <a:off x="6498493" y="5871957"/>
          <a:ext cx="44215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388">
                  <a:extLst>
                    <a:ext uri="{9D8B030D-6E8A-4147-A177-3AD203B41FA5}">
                      <a16:colId xmlns:a16="http://schemas.microsoft.com/office/drawing/2014/main" xmlns="" val="3115171014"/>
                    </a:ext>
                  </a:extLst>
                </a:gridCol>
                <a:gridCol w="1105388">
                  <a:extLst>
                    <a:ext uri="{9D8B030D-6E8A-4147-A177-3AD203B41FA5}">
                      <a16:colId xmlns:a16="http://schemas.microsoft.com/office/drawing/2014/main" xmlns="" val="3385839846"/>
                    </a:ext>
                  </a:extLst>
                </a:gridCol>
                <a:gridCol w="1105388">
                  <a:extLst>
                    <a:ext uri="{9D8B030D-6E8A-4147-A177-3AD203B41FA5}">
                      <a16:colId xmlns:a16="http://schemas.microsoft.com/office/drawing/2014/main" xmlns="" val="1097344718"/>
                    </a:ext>
                  </a:extLst>
                </a:gridCol>
                <a:gridCol w="1105388">
                  <a:extLst>
                    <a:ext uri="{9D8B030D-6E8A-4147-A177-3AD203B41FA5}">
                      <a16:colId xmlns:a16="http://schemas.microsoft.com/office/drawing/2014/main" xmlns="" val="2619755275"/>
                    </a:ext>
                  </a:extLst>
                </a:gridCol>
              </a:tblGrid>
              <a:tr h="56401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932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4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4753" y="228805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3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16" y="918774"/>
            <a:ext cx="8932984" cy="5939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216" y="351692"/>
            <a:ext cx="83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все замаскированные цифры от 1 до 10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51" y="1029824"/>
            <a:ext cx="8422298" cy="56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184" y="1716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СЛОВА»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произнести вслух ЦВЕТ написанного слова, а не читать слово как есть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3" y="1793631"/>
            <a:ext cx="5838092" cy="4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39" y="1359877"/>
            <a:ext cx="7455876" cy="5498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462" y="211015"/>
            <a:ext cx="949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СЛОВА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3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862" y="193431"/>
            <a:ext cx="949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СЛОВА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6" y="1658815"/>
            <a:ext cx="6875583" cy="51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365125"/>
            <a:ext cx="3903785" cy="62818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сколько и каких рыб на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0"/>
            <a:ext cx="7866185" cy="68521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30375"/>
              </p:ext>
            </p:extLst>
          </p:nvPr>
        </p:nvGraphicFramePr>
        <p:xfrm>
          <a:off x="5672016" y="5855675"/>
          <a:ext cx="51249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235">
                  <a:extLst>
                    <a:ext uri="{9D8B030D-6E8A-4147-A177-3AD203B41FA5}">
                      <a16:colId xmlns:a16="http://schemas.microsoft.com/office/drawing/2014/main" xmlns="" val="2439651399"/>
                    </a:ext>
                  </a:extLst>
                </a:gridCol>
                <a:gridCol w="1281235">
                  <a:extLst>
                    <a:ext uri="{9D8B030D-6E8A-4147-A177-3AD203B41FA5}">
                      <a16:colId xmlns:a16="http://schemas.microsoft.com/office/drawing/2014/main" xmlns="" val="198018629"/>
                    </a:ext>
                  </a:extLst>
                </a:gridCol>
                <a:gridCol w="1281235">
                  <a:extLst>
                    <a:ext uri="{9D8B030D-6E8A-4147-A177-3AD203B41FA5}">
                      <a16:colId xmlns:a16="http://schemas.microsoft.com/office/drawing/2014/main" xmlns="" val="1176619973"/>
                    </a:ext>
                  </a:extLst>
                </a:gridCol>
                <a:gridCol w="1281235">
                  <a:extLst>
                    <a:ext uri="{9D8B030D-6E8A-4147-A177-3AD203B41FA5}">
                      <a16:colId xmlns:a16="http://schemas.microsoft.com/office/drawing/2014/main" xmlns="" val="2523096780"/>
                    </a:ext>
                  </a:extLst>
                </a:gridCol>
              </a:tblGrid>
              <a:tr h="527539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94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66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365125"/>
            <a:ext cx="3903785" cy="62818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к задаче с рыбками.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0"/>
            <a:ext cx="7866185" cy="68521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83102"/>
              </p:ext>
            </p:extLst>
          </p:nvPr>
        </p:nvGraphicFramePr>
        <p:xfrm>
          <a:off x="5672016" y="5855675"/>
          <a:ext cx="51249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235">
                  <a:extLst>
                    <a:ext uri="{9D8B030D-6E8A-4147-A177-3AD203B41FA5}">
                      <a16:colId xmlns:a16="http://schemas.microsoft.com/office/drawing/2014/main" xmlns="" val="2439651399"/>
                    </a:ext>
                  </a:extLst>
                </a:gridCol>
                <a:gridCol w="1281235">
                  <a:extLst>
                    <a:ext uri="{9D8B030D-6E8A-4147-A177-3AD203B41FA5}">
                      <a16:colId xmlns:a16="http://schemas.microsoft.com/office/drawing/2014/main" xmlns="" val="198018629"/>
                    </a:ext>
                  </a:extLst>
                </a:gridCol>
                <a:gridCol w="1281235">
                  <a:extLst>
                    <a:ext uri="{9D8B030D-6E8A-4147-A177-3AD203B41FA5}">
                      <a16:colId xmlns:a16="http://schemas.microsoft.com/office/drawing/2014/main" xmlns="" val="1176619973"/>
                    </a:ext>
                  </a:extLst>
                </a:gridCol>
                <a:gridCol w="1281235">
                  <a:extLst>
                    <a:ext uri="{9D8B030D-6E8A-4147-A177-3AD203B41FA5}">
                      <a16:colId xmlns:a16="http://schemas.microsoft.com/office/drawing/2014/main" xmlns="" val="2523096780"/>
                    </a:ext>
                  </a:extLst>
                </a:gridCol>
              </a:tblGrid>
              <a:tr h="52753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94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4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14" y="1543294"/>
            <a:ext cx="5199185" cy="394310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сколько и каких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03878"/>
              </p:ext>
            </p:extLst>
          </p:nvPr>
        </p:nvGraphicFramePr>
        <p:xfrm>
          <a:off x="6498493" y="5871957"/>
          <a:ext cx="44215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388">
                  <a:extLst>
                    <a:ext uri="{9D8B030D-6E8A-4147-A177-3AD203B41FA5}">
                      <a16:colId xmlns:a16="http://schemas.microsoft.com/office/drawing/2014/main" xmlns="" val="3115171014"/>
                    </a:ext>
                  </a:extLst>
                </a:gridCol>
                <a:gridCol w="1105388">
                  <a:extLst>
                    <a:ext uri="{9D8B030D-6E8A-4147-A177-3AD203B41FA5}">
                      <a16:colId xmlns:a16="http://schemas.microsoft.com/office/drawing/2014/main" xmlns="" val="3385839846"/>
                    </a:ext>
                  </a:extLst>
                </a:gridCol>
                <a:gridCol w="1105388">
                  <a:extLst>
                    <a:ext uri="{9D8B030D-6E8A-4147-A177-3AD203B41FA5}">
                      <a16:colId xmlns:a16="http://schemas.microsoft.com/office/drawing/2014/main" xmlns="" val="1097344718"/>
                    </a:ext>
                  </a:extLst>
                </a:gridCol>
                <a:gridCol w="1105388">
                  <a:extLst>
                    <a:ext uri="{9D8B030D-6E8A-4147-A177-3AD203B41FA5}">
                      <a16:colId xmlns:a16="http://schemas.microsoft.com/office/drawing/2014/main" xmlns="" val="2619755275"/>
                    </a:ext>
                  </a:extLst>
                </a:gridCol>
              </a:tblGrid>
              <a:tr h="564012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932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439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66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внимания  3-4 класс</vt:lpstr>
      <vt:lpstr>Презентация PowerPoint</vt:lpstr>
      <vt:lpstr>Проверь себя</vt:lpstr>
      <vt:lpstr>«ЦВЕТНЫЕ СЛОВА» Нужно произнести вслух ЦВЕТ написанного слова, а не читать слово как есть</vt:lpstr>
      <vt:lpstr>Презентация PowerPoint</vt:lpstr>
      <vt:lpstr>Презентация PowerPoint</vt:lpstr>
      <vt:lpstr>Посчитай сколько и каких рыб на картинке.</vt:lpstr>
      <vt:lpstr>Ответ к задаче с рыбками.</vt:lpstr>
      <vt:lpstr>Посчитай сколько и каких животных на картинке.</vt:lpstr>
      <vt:lpstr>Ответ к задачке про животных.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внимания  1-4 класс</dc:title>
  <dc:creator>Yeskov</dc:creator>
  <cp:lastModifiedBy>Toshiba</cp:lastModifiedBy>
  <cp:revision>23</cp:revision>
  <dcterms:created xsi:type="dcterms:W3CDTF">2020-04-17T01:25:30Z</dcterms:created>
  <dcterms:modified xsi:type="dcterms:W3CDTF">2020-04-28T07:19:29Z</dcterms:modified>
</cp:coreProperties>
</file>