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7" r:id="rId3"/>
    <p:sldId id="268" r:id="rId4"/>
    <p:sldId id="258" r:id="rId5"/>
    <p:sldId id="269" r:id="rId6"/>
    <p:sldId id="261" r:id="rId7"/>
    <p:sldId id="270" r:id="rId8"/>
    <p:sldId id="263" r:id="rId9"/>
    <p:sldId id="271" r:id="rId10"/>
    <p:sldId id="267" r:id="rId11"/>
    <p:sldId id="272" r:id="rId12"/>
    <p:sldId id="26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615" autoAdjust="0"/>
  </p:normalViewPr>
  <p:slideViewPr>
    <p:cSldViewPr snapToGrid="0">
      <p:cViewPr varScale="1">
        <p:scale>
          <a:sx n="69" d="100"/>
          <a:sy n="69" d="100"/>
        </p:scale>
        <p:origin x="79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3594-A820-41AD-9045-18B5B1DADD9E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4A23-3B1E-46F4-ACF3-0CD7CA5C20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65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3594-A820-41AD-9045-18B5B1DADD9E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4A23-3B1E-46F4-ACF3-0CD7CA5C20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92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3594-A820-41AD-9045-18B5B1DADD9E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4A23-3B1E-46F4-ACF3-0CD7CA5C20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576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3594-A820-41AD-9045-18B5B1DADD9E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4A23-3B1E-46F4-ACF3-0CD7CA5C20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0486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3594-A820-41AD-9045-18B5B1DADD9E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4A23-3B1E-46F4-ACF3-0CD7CA5C20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028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3594-A820-41AD-9045-18B5B1DADD9E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4A23-3B1E-46F4-ACF3-0CD7CA5C20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312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3594-A820-41AD-9045-18B5B1DADD9E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4A23-3B1E-46F4-ACF3-0CD7CA5C20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5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3594-A820-41AD-9045-18B5B1DADD9E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4A23-3B1E-46F4-ACF3-0CD7CA5C20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170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3594-A820-41AD-9045-18B5B1DADD9E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4A23-3B1E-46F4-ACF3-0CD7CA5C20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61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3594-A820-41AD-9045-18B5B1DADD9E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4A23-3B1E-46F4-ACF3-0CD7CA5C20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98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3594-A820-41AD-9045-18B5B1DADD9E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4A23-3B1E-46F4-ACF3-0CD7CA5C20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40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3594-A820-41AD-9045-18B5B1DADD9E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4A23-3B1E-46F4-ACF3-0CD7CA5C20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18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3594-A820-41AD-9045-18B5B1DADD9E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4A23-3B1E-46F4-ACF3-0CD7CA5C20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7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3594-A820-41AD-9045-18B5B1DADD9E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4A23-3B1E-46F4-ACF3-0CD7CA5C20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23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3594-A820-41AD-9045-18B5B1DADD9E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4A23-3B1E-46F4-ACF3-0CD7CA5C20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97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3594-A820-41AD-9045-18B5B1DADD9E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4A23-3B1E-46F4-ACF3-0CD7CA5C20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58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3594-A820-41AD-9045-18B5B1DADD9E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4A23-3B1E-46F4-ACF3-0CD7CA5C20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28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9F03594-A820-41AD-9045-18B5B1DADD9E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EB64A23-3B1E-46F4-ACF3-0CD7CA5C20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5213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  <p:sldLayoutId id="214748385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2416629"/>
            <a:ext cx="12191999" cy="17765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6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мышления.</a:t>
            </a:r>
            <a:br>
              <a:rPr lang="ru-RU" sz="66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школе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396654" y="6057900"/>
            <a:ext cx="3578470" cy="650631"/>
          </a:xfrm>
          <a:prstGeom prst="rect">
            <a:avLst/>
          </a:prstGeom>
        </p:spPr>
        <p:txBody>
          <a:bodyPr vert="horz" wrap="none" lIns="91440" tIns="45720" rIns="91440" bIns="45720" rtlCol="0" anchor="t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600" b="0" kern="120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Еськов Иван</a:t>
            </a:r>
            <a:endParaRPr lang="ru-RU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50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Кто здесь лишний?</a:t>
            </a:r>
            <a:br>
              <a:rPr lang="ru-RU" b="1" dirty="0" smtClean="0"/>
            </a:br>
            <a:r>
              <a:rPr lang="ru-RU" sz="3600" b="1" dirty="0" smtClean="0"/>
              <a:t>Объясни, почему ты так думаешь.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12057" y="2185158"/>
            <a:ext cx="1653520" cy="211675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1068" y="4034278"/>
            <a:ext cx="1630625" cy="211804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27184" y="2388358"/>
            <a:ext cx="1969314" cy="211675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33909" y="3912358"/>
            <a:ext cx="1645930" cy="211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8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Правильно!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9736" y="2180163"/>
            <a:ext cx="3324104" cy="42553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73760" y="2684145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Спасибо за работу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57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264160"/>
            <a:ext cx="10708640" cy="489712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21987" y="5404409"/>
            <a:ext cx="1193854" cy="116911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09493" y="5403753"/>
            <a:ext cx="1197708" cy="116976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00853" y="5403753"/>
            <a:ext cx="1157068" cy="1169766"/>
          </a:xfrm>
          <a:prstGeom prst="rect">
            <a:avLst/>
          </a:prstGeom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203960" y="4084320"/>
            <a:ext cx="10073640" cy="63404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Выбери правильный ответ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59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4.44444E-6 L 0.43737 -0.32731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62" y="-1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7710805" y="2452370"/>
            <a:ext cx="3140075" cy="30749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800" y="2400300"/>
            <a:ext cx="5059680" cy="317754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78909" y="593718"/>
            <a:ext cx="6400800" cy="744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Правильно!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4.44444E-6 L 0.43737 -0.32731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62" y="-1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0480" y="312420"/>
            <a:ext cx="9265920" cy="44831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22245" y="5024083"/>
            <a:ext cx="1504950" cy="15049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67200" y="5003763"/>
            <a:ext cx="1495425" cy="14954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17612" y="4951302"/>
            <a:ext cx="1537705" cy="153077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149600" y="3813294"/>
            <a:ext cx="57505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Выбери правильный ответ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4257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0.20807 -0.363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4" y="-1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5290" y="1324047"/>
            <a:ext cx="6400800" cy="744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Правильно!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38880" y="2827189"/>
            <a:ext cx="3245280" cy="3245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0.20807 -0.3634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4" y="-1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Что здесь лишние?</a:t>
            </a:r>
            <a:br>
              <a:rPr lang="ru-RU" b="1" dirty="0" smtClean="0"/>
            </a:br>
            <a:r>
              <a:rPr lang="ru-RU" sz="3200" b="1" dirty="0" smtClean="0"/>
              <a:t>Объясни, почему ты так думаешь.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2160" y="2603305"/>
            <a:ext cx="2533650" cy="22098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18266" y="2643945"/>
            <a:ext cx="2543175" cy="22193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1753" y="2664265"/>
            <a:ext cx="2552700" cy="21526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89787" y="2596320"/>
            <a:ext cx="2533650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01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95600" y="906358"/>
            <a:ext cx="6400800" cy="744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Правильно!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8480" y="2705556"/>
            <a:ext cx="3684453" cy="31070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Ч</a:t>
            </a:r>
            <a:r>
              <a:rPr lang="ru-RU" b="1" dirty="0" smtClean="0"/>
              <a:t>то здесь лишние?</a:t>
            </a:r>
            <a:br>
              <a:rPr lang="ru-RU" b="1" dirty="0" smtClean="0"/>
            </a:br>
            <a:r>
              <a:rPr lang="ru-RU" sz="3200" b="1" dirty="0" smtClean="0"/>
              <a:t>Объясни, почему ты так думаешь.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12153" y="2012315"/>
            <a:ext cx="2543175" cy="21431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06177" y="4491355"/>
            <a:ext cx="2543175" cy="20955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90385" y="4511675"/>
            <a:ext cx="2505075" cy="20574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69203" y="1951355"/>
            <a:ext cx="24860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7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5600" y="1825625"/>
            <a:ext cx="6400800" cy="744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Правильно!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7202" y="3091926"/>
            <a:ext cx="3590797" cy="30955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Глубина">
  <a:themeElements>
    <a:clrScheme name="Глубина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Глубина">
      <a:maj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уби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TM04033923[[fn=Глубина]]</Template>
  <TotalTime>156</TotalTime>
  <Words>38</Words>
  <Application>Microsoft Office PowerPoint</Application>
  <PresentationFormat>Широкоэкранный</PresentationFormat>
  <Paragraphs>13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Corbel</vt:lpstr>
      <vt:lpstr>Times New Roman</vt:lpstr>
      <vt:lpstr>Глубина</vt:lpstr>
      <vt:lpstr>Развитие мышления.  Подготовка к школе</vt:lpstr>
      <vt:lpstr>Выбери правильный ответ</vt:lpstr>
      <vt:lpstr>Презентация PowerPoint</vt:lpstr>
      <vt:lpstr>Презентация PowerPoint</vt:lpstr>
      <vt:lpstr>Презентация PowerPoint</vt:lpstr>
      <vt:lpstr>Что здесь лишние? Объясни, почему ты так думаешь.</vt:lpstr>
      <vt:lpstr>Презентация PowerPoint</vt:lpstr>
      <vt:lpstr>Что здесь лишние? Объясни, почему ты так думаешь.</vt:lpstr>
      <vt:lpstr>Презентация PowerPoint</vt:lpstr>
      <vt:lpstr>Кто здесь лишний? Объясни, почему ты так думаешь.</vt:lpstr>
      <vt:lpstr>Правильно!</vt:lpstr>
      <vt:lpstr>Спасибо за работу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мышления 1-2 класс</dc:title>
  <dc:creator>Yeskov</dc:creator>
  <cp:lastModifiedBy>user</cp:lastModifiedBy>
  <cp:revision>16</cp:revision>
  <dcterms:created xsi:type="dcterms:W3CDTF">2020-05-13T09:38:49Z</dcterms:created>
  <dcterms:modified xsi:type="dcterms:W3CDTF">2020-05-28T12:42:36Z</dcterms:modified>
</cp:coreProperties>
</file>