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69" r:id="rId17"/>
    <p:sldId id="272" r:id="rId18"/>
    <p:sldId id="274" r:id="rId19"/>
    <p:sldId id="27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FF9933"/>
    <a:srgbClr val="CC33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1A47AD-8191-4495-8994-1E2204325FC8}" type="doc">
      <dgm:prSet loTypeId="urn:microsoft.com/office/officeart/2005/8/layout/hChevron3" loCatId="process" qsTypeId="urn:microsoft.com/office/officeart/2005/8/quickstyle/3d4" qsCatId="3D" csTypeId="urn:microsoft.com/office/officeart/2005/8/colors/accent6_1" csCatId="accent6"/>
      <dgm:spPr/>
      <dgm:t>
        <a:bodyPr/>
        <a:lstStyle/>
        <a:p>
          <a:endParaRPr lang="ru-RU"/>
        </a:p>
      </dgm:t>
    </dgm:pt>
    <dgm:pt modelId="{1CD1D205-4381-43C9-9C78-29EBF68690D7}">
      <dgm:prSet/>
      <dgm:spPr/>
      <dgm:t>
        <a:bodyPr/>
        <a:lstStyle/>
        <a:p>
          <a:pPr rtl="0"/>
          <a:r>
            <a:rPr lang="ru-RU" smtClean="0"/>
            <a:t>Сангвиник</a:t>
          </a:r>
          <a:endParaRPr lang="ru-RU"/>
        </a:p>
      </dgm:t>
    </dgm:pt>
    <dgm:pt modelId="{A31E6907-B261-4B80-B0BC-DE3C178CDFC4}" type="parTrans" cxnId="{499207E7-2CAB-479B-9DDC-0B26ADE3D58E}">
      <dgm:prSet/>
      <dgm:spPr/>
      <dgm:t>
        <a:bodyPr/>
        <a:lstStyle/>
        <a:p>
          <a:endParaRPr lang="ru-RU"/>
        </a:p>
      </dgm:t>
    </dgm:pt>
    <dgm:pt modelId="{261F5432-FAC2-4A04-97DD-A5F5F572F70D}" type="sibTrans" cxnId="{499207E7-2CAB-479B-9DDC-0B26ADE3D58E}">
      <dgm:prSet/>
      <dgm:spPr/>
      <dgm:t>
        <a:bodyPr/>
        <a:lstStyle/>
        <a:p>
          <a:endParaRPr lang="ru-RU"/>
        </a:p>
      </dgm:t>
    </dgm:pt>
    <dgm:pt modelId="{A568A9C3-BA19-4D25-9A28-37F9F5F52A83}">
      <dgm:prSet/>
      <dgm:spPr/>
      <dgm:t>
        <a:bodyPr/>
        <a:lstStyle/>
        <a:p>
          <a:pPr rtl="0"/>
          <a:r>
            <a:rPr lang="ru-RU" smtClean="0"/>
            <a:t>Холерик</a:t>
          </a:r>
          <a:endParaRPr lang="ru-RU"/>
        </a:p>
      </dgm:t>
    </dgm:pt>
    <dgm:pt modelId="{41ADC534-F5A9-4781-B0CB-86E74390EDE6}" type="parTrans" cxnId="{CF55CA58-5B24-4A9F-9CDA-8AEF449AC917}">
      <dgm:prSet/>
      <dgm:spPr/>
      <dgm:t>
        <a:bodyPr/>
        <a:lstStyle/>
        <a:p>
          <a:endParaRPr lang="ru-RU"/>
        </a:p>
      </dgm:t>
    </dgm:pt>
    <dgm:pt modelId="{05D09F68-DDD0-4759-9102-81D483257A81}" type="sibTrans" cxnId="{CF55CA58-5B24-4A9F-9CDA-8AEF449AC917}">
      <dgm:prSet/>
      <dgm:spPr/>
      <dgm:t>
        <a:bodyPr/>
        <a:lstStyle/>
        <a:p>
          <a:endParaRPr lang="ru-RU"/>
        </a:p>
      </dgm:t>
    </dgm:pt>
    <dgm:pt modelId="{42FDCDB9-7632-4F98-9F1E-5A322C4E58E9}">
      <dgm:prSet/>
      <dgm:spPr/>
      <dgm:t>
        <a:bodyPr/>
        <a:lstStyle/>
        <a:p>
          <a:pPr rtl="0"/>
          <a:r>
            <a:rPr lang="ru-RU" smtClean="0"/>
            <a:t>Флегматик</a:t>
          </a:r>
          <a:endParaRPr lang="ru-RU"/>
        </a:p>
      </dgm:t>
    </dgm:pt>
    <dgm:pt modelId="{37BD6B97-AD8C-4FCB-BE3D-6FC5574F891F}" type="parTrans" cxnId="{2126FFF7-DA58-44B9-8D88-05B528BA4CE3}">
      <dgm:prSet/>
      <dgm:spPr/>
      <dgm:t>
        <a:bodyPr/>
        <a:lstStyle/>
        <a:p>
          <a:endParaRPr lang="ru-RU"/>
        </a:p>
      </dgm:t>
    </dgm:pt>
    <dgm:pt modelId="{97BD546B-89C3-4351-8AF7-B6A5ED8A5B11}" type="sibTrans" cxnId="{2126FFF7-DA58-44B9-8D88-05B528BA4CE3}">
      <dgm:prSet/>
      <dgm:spPr/>
      <dgm:t>
        <a:bodyPr/>
        <a:lstStyle/>
        <a:p>
          <a:endParaRPr lang="ru-RU"/>
        </a:p>
      </dgm:t>
    </dgm:pt>
    <dgm:pt modelId="{A643A0B8-A26F-44C7-A500-88F643FC7E67}">
      <dgm:prSet/>
      <dgm:spPr/>
      <dgm:t>
        <a:bodyPr/>
        <a:lstStyle/>
        <a:p>
          <a:pPr rtl="0"/>
          <a:r>
            <a:rPr lang="ru-RU" smtClean="0"/>
            <a:t>Меланхолик</a:t>
          </a:r>
          <a:endParaRPr lang="ru-RU"/>
        </a:p>
      </dgm:t>
    </dgm:pt>
    <dgm:pt modelId="{A3C7DE73-130D-4649-94D2-8037ECCAE537}" type="parTrans" cxnId="{E5977CE9-2A3A-4FD7-93F4-553ECEBE2618}">
      <dgm:prSet/>
      <dgm:spPr/>
      <dgm:t>
        <a:bodyPr/>
        <a:lstStyle/>
        <a:p>
          <a:endParaRPr lang="ru-RU"/>
        </a:p>
      </dgm:t>
    </dgm:pt>
    <dgm:pt modelId="{481AAC8D-CC3C-4B1E-9633-2521DE6B0E45}" type="sibTrans" cxnId="{E5977CE9-2A3A-4FD7-93F4-553ECEBE2618}">
      <dgm:prSet/>
      <dgm:spPr/>
      <dgm:t>
        <a:bodyPr/>
        <a:lstStyle/>
        <a:p>
          <a:endParaRPr lang="ru-RU"/>
        </a:p>
      </dgm:t>
    </dgm:pt>
    <dgm:pt modelId="{F55F0F80-E6AC-41E2-B7F3-AD7CDBCA87CE}" type="pres">
      <dgm:prSet presAssocID="{A61A47AD-8191-4495-8994-1E2204325FC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C281E8-DD62-467E-8FFE-DDAA86DECAD3}" type="pres">
      <dgm:prSet presAssocID="{1CD1D205-4381-43C9-9C78-29EBF68690D7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4422E7-96E1-4264-A8D8-C38910870ED6}" type="pres">
      <dgm:prSet presAssocID="{261F5432-FAC2-4A04-97DD-A5F5F572F70D}" presName="parSpace" presStyleCnt="0"/>
      <dgm:spPr/>
    </dgm:pt>
    <dgm:pt modelId="{B33755DF-EEC3-4511-A1FF-570D45E85DED}" type="pres">
      <dgm:prSet presAssocID="{A568A9C3-BA19-4D25-9A28-37F9F5F52A83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24E13-20AA-41C0-82F8-7A98DCCF34D6}" type="pres">
      <dgm:prSet presAssocID="{05D09F68-DDD0-4759-9102-81D483257A81}" presName="parSpace" presStyleCnt="0"/>
      <dgm:spPr/>
    </dgm:pt>
    <dgm:pt modelId="{E9F6A50F-BAEF-4424-92A9-FE2BAE116817}" type="pres">
      <dgm:prSet presAssocID="{42FDCDB9-7632-4F98-9F1E-5A322C4E58E9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CD094-3767-4DEB-8A4B-A85117856671}" type="pres">
      <dgm:prSet presAssocID="{97BD546B-89C3-4351-8AF7-B6A5ED8A5B11}" presName="parSpace" presStyleCnt="0"/>
      <dgm:spPr/>
    </dgm:pt>
    <dgm:pt modelId="{4A603AFD-F4A0-4E19-BDE4-70059FDE5B8A}" type="pres">
      <dgm:prSet presAssocID="{A643A0B8-A26F-44C7-A500-88F643FC7E67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E9FDBF-6533-49FD-BC54-73066B13823A}" type="presOf" srcId="{42FDCDB9-7632-4F98-9F1E-5A322C4E58E9}" destId="{E9F6A50F-BAEF-4424-92A9-FE2BAE116817}" srcOrd="0" destOrd="0" presId="urn:microsoft.com/office/officeart/2005/8/layout/hChevron3"/>
    <dgm:cxn modelId="{2126FFF7-DA58-44B9-8D88-05B528BA4CE3}" srcId="{A61A47AD-8191-4495-8994-1E2204325FC8}" destId="{42FDCDB9-7632-4F98-9F1E-5A322C4E58E9}" srcOrd="2" destOrd="0" parTransId="{37BD6B97-AD8C-4FCB-BE3D-6FC5574F891F}" sibTransId="{97BD546B-89C3-4351-8AF7-B6A5ED8A5B11}"/>
    <dgm:cxn modelId="{E0709A31-D90E-440B-A2D4-7597524A97E0}" type="presOf" srcId="{A643A0B8-A26F-44C7-A500-88F643FC7E67}" destId="{4A603AFD-F4A0-4E19-BDE4-70059FDE5B8A}" srcOrd="0" destOrd="0" presId="urn:microsoft.com/office/officeart/2005/8/layout/hChevron3"/>
    <dgm:cxn modelId="{ECBE12E1-BDDC-44BA-A06B-CDC7E4B80BFF}" type="presOf" srcId="{A61A47AD-8191-4495-8994-1E2204325FC8}" destId="{F55F0F80-E6AC-41E2-B7F3-AD7CDBCA87CE}" srcOrd="0" destOrd="0" presId="urn:microsoft.com/office/officeart/2005/8/layout/hChevron3"/>
    <dgm:cxn modelId="{687E181D-8D73-4196-BDE7-F201B2D4A645}" type="presOf" srcId="{1CD1D205-4381-43C9-9C78-29EBF68690D7}" destId="{A0C281E8-DD62-467E-8FFE-DDAA86DECAD3}" srcOrd="0" destOrd="0" presId="urn:microsoft.com/office/officeart/2005/8/layout/hChevron3"/>
    <dgm:cxn modelId="{CF55CA58-5B24-4A9F-9CDA-8AEF449AC917}" srcId="{A61A47AD-8191-4495-8994-1E2204325FC8}" destId="{A568A9C3-BA19-4D25-9A28-37F9F5F52A83}" srcOrd="1" destOrd="0" parTransId="{41ADC534-F5A9-4781-B0CB-86E74390EDE6}" sibTransId="{05D09F68-DDD0-4759-9102-81D483257A81}"/>
    <dgm:cxn modelId="{E5977CE9-2A3A-4FD7-93F4-553ECEBE2618}" srcId="{A61A47AD-8191-4495-8994-1E2204325FC8}" destId="{A643A0B8-A26F-44C7-A500-88F643FC7E67}" srcOrd="3" destOrd="0" parTransId="{A3C7DE73-130D-4649-94D2-8037ECCAE537}" sibTransId="{481AAC8D-CC3C-4B1E-9633-2521DE6B0E45}"/>
    <dgm:cxn modelId="{499207E7-2CAB-479B-9DDC-0B26ADE3D58E}" srcId="{A61A47AD-8191-4495-8994-1E2204325FC8}" destId="{1CD1D205-4381-43C9-9C78-29EBF68690D7}" srcOrd="0" destOrd="0" parTransId="{A31E6907-B261-4B80-B0BC-DE3C178CDFC4}" sibTransId="{261F5432-FAC2-4A04-97DD-A5F5F572F70D}"/>
    <dgm:cxn modelId="{3C2BF87C-2723-4A41-9F88-C05D8820BE30}" type="presOf" srcId="{A568A9C3-BA19-4D25-9A28-37F9F5F52A83}" destId="{B33755DF-EEC3-4511-A1FF-570D45E85DED}" srcOrd="0" destOrd="0" presId="urn:microsoft.com/office/officeart/2005/8/layout/hChevron3"/>
    <dgm:cxn modelId="{6F03C873-E94C-47A9-98D0-2CA26A821C07}" type="presParOf" srcId="{F55F0F80-E6AC-41E2-B7F3-AD7CDBCA87CE}" destId="{A0C281E8-DD62-467E-8FFE-DDAA86DECAD3}" srcOrd="0" destOrd="0" presId="urn:microsoft.com/office/officeart/2005/8/layout/hChevron3"/>
    <dgm:cxn modelId="{94365A1C-E959-4F27-A009-8798CA82CD15}" type="presParOf" srcId="{F55F0F80-E6AC-41E2-B7F3-AD7CDBCA87CE}" destId="{E94422E7-96E1-4264-A8D8-C38910870ED6}" srcOrd="1" destOrd="0" presId="urn:microsoft.com/office/officeart/2005/8/layout/hChevron3"/>
    <dgm:cxn modelId="{E078C177-C289-4B06-94F6-DCAE30043298}" type="presParOf" srcId="{F55F0F80-E6AC-41E2-B7F3-AD7CDBCA87CE}" destId="{B33755DF-EEC3-4511-A1FF-570D45E85DED}" srcOrd="2" destOrd="0" presId="urn:microsoft.com/office/officeart/2005/8/layout/hChevron3"/>
    <dgm:cxn modelId="{5F00F51E-FC66-4EF8-AC3E-9056817852DC}" type="presParOf" srcId="{F55F0F80-E6AC-41E2-B7F3-AD7CDBCA87CE}" destId="{0FF24E13-20AA-41C0-82F8-7A98DCCF34D6}" srcOrd="3" destOrd="0" presId="urn:microsoft.com/office/officeart/2005/8/layout/hChevron3"/>
    <dgm:cxn modelId="{CC57DFE8-A45D-4B2A-AC6C-02411D0A7C34}" type="presParOf" srcId="{F55F0F80-E6AC-41E2-B7F3-AD7CDBCA87CE}" destId="{E9F6A50F-BAEF-4424-92A9-FE2BAE116817}" srcOrd="4" destOrd="0" presId="urn:microsoft.com/office/officeart/2005/8/layout/hChevron3"/>
    <dgm:cxn modelId="{215485AB-591E-43DF-B22A-4DB15DFA1655}" type="presParOf" srcId="{F55F0F80-E6AC-41E2-B7F3-AD7CDBCA87CE}" destId="{7B7CD094-3767-4DEB-8A4B-A85117856671}" srcOrd="5" destOrd="0" presId="urn:microsoft.com/office/officeart/2005/8/layout/hChevron3"/>
    <dgm:cxn modelId="{546D1347-0096-4340-B2D3-29A21CB1E938}" type="presParOf" srcId="{F55F0F80-E6AC-41E2-B7F3-AD7CDBCA87CE}" destId="{4A603AFD-F4A0-4E19-BDE4-70059FDE5B8A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CACC43-E1AF-4386-89B9-AE341E2CE8F2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81C0B54-3A7B-4B36-A95B-54B42DCAA0D8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Темперамент</a:t>
          </a:r>
          <a:endParaRPr lang="ru-RU" dirty="0">
            <a:solidFill>
              <a:schemeClr val="tx1"/>
            </a:solidFill>
          </a:endParaRPr>
        </a:p>
      </dgm:t>
    </dgm:pt>
    <dgm:pt modelId="{7B322D17-652C-45A1-89A0-2A6B99652BFB}" type="parTrans" cxnId="{892A27E9-7EC3-4603-A828-8152BF1F9F0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8CC4CE2-C198-421E-A416-82010115CFB4}" type="sibTrans" cxnId="{892A27E9-7EC3-4603-A828-8152BF1F9F0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B698814-C8DE-41EF-9334-40719F8308D7}">
      <dgm:prSet custT="1"/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</a:rPr>
            <a:t>Мотивы</a:t>
          </a:r>
          <a:endParaRPr lang="ru-RU" sz="2400" dirty="0">
            <a:solidFill>
              <a:schemeClr val="tx1"/>
            </a:solidFill>
          </a:endParaRPr>
        </a:p>
      </dgm:t>
    </dgm:pt>
    <dgm:pt modelId="{BBEC7D24-8D51-45E6-8478-FA2E84899568}" type="parTrans" cxnId="{D915E74A-042F-489F-9D84-C8AF7C9C79E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6088F3-88C6-4099-92D5-47E606BAD174}" type="sibTrans" cxnId="{D915E74A-042F-489F-9D84-C8AF7C9C79E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CCAAF66-F376-4F9B-B0F7-8833D5324D53}">
      <dgm:prSet custT="1"/>
      <dgm:spPr/>
      <dgm:t>
        <a:bodyPr/>
        <a:lstStyle/>
        <a:p>
          <a:pPr rtl="0"/>
          <a:r>
            <a:rPr lang="ru-RU" sz="2800" dirty="0" smtClean="0">
              <a:solidFill>
                <a:schemeClr val="tx1"/>
              </a:solidFill>
            </a:rPr>
            <a:t>Поступки</a:t>
          </a:r>
          <a:endParaRPr lang="ru-RU" sz="2800" dirty="0">
            <a:solidFill>
              <a:schemeClr val="tx1"/>
            </a:solidFill>
          </a:endParaRPr>
        </a:p>
      </dgm:t>
    </dgm:pt>
    <dgm:pt modelId="{A19B96A4-1173-45C3-943A-B10C0001E19A}" type="parTrans" cxnId="{F65E1AE4-B1C4-4449-B650-44CB82FC52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7315C7F-E1E9-416F-8285-79DC5EE61C08}" type="sibTrans" cxnId="{F65E1AE4-B1C4-4449-B650-44CB82FC52A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CE92DA6-8412-488E-ADBA-083A2093E6EB}">
      <dgm:prSet custT="1"/>
      <dgm:spPr/>
      <dgm:t>
        <a:bodyPr/>
        <a:lstStyle/>
        <a:p>
          <a:pPr rtl="0"/>
          <a:r>
            <a:rPr lang="ru-RU" sz="2800" dirty="0" smtClean="0">
              <a:solidFill>
                <a:schemeClr val="tx1"/>
              </a:solidFill>
            </a:rPr>
            <a:t>Убеждения</a:t>
          </a:r>
          <a:endParaRPr lang="ru-RU" sz="2800" dirty="0">
            <a:solidFill>
              <a:schemeClr val="tx1"/>
            </a:solidFill>
          </a:endParaRPr>
        </a:p>
      </dgm:t>
    </dgm:pt>
    <dgm:pt modelId="{873B7C09-E820-46A0-BEBF-9FCC76EEE390}" type="parTrans" cxnId="{500CF937-CBFE-4637-8642-5F27143E7CD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2BEF55A-95A9-47D2-A247-F519FD13A464}" type="sibTrans" cxnId="{500CF937-CBFE-4637-8642-5F27143E7CD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277BE05-0FED-4966-94AF-3D042F28BFE0}">
      <dgm:prSet custT="1"/>
      <dgm:spPr/>
      <dgm:t>
        <a:bodyPr/>
        <a:lstStyle/>
        <a:p>
          <a:pPr rtl="0"/>
          <a:r>
            <a:rPr lang="ru-RU" sz="2800" dirty="0" smtClean="0">
              <a:solidFill>
                <a:schemeClr val="tx1"/>
              </a:solidFill>
            </a:rPr>
            <a:t>Моральные устои личности</a:t>
          </a:r>
          <a:endParaRPr lang="ru-RU" sz="2800" dirty="0">
            <a:solidFill>
              <a:schemeClr val="tx1"/>
            </a:solidFill>
          </a:endParaRPr>
        </a:p>
      </dgm:t>
    </dgm:pt>
    <dgm:pt modelId="{57D7FCF3-3CC5-4798-8C1F-6437130394B5}" type="parTrans" cxnId="{2248CCCB-AE44-4EAD-A1A6-C225CCA1DEF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AB9839D-DE78-4CBF-8F99-162095B8F2FC}" type="sibTrans" cxnId="{2248CCCB-AE44-4EAD-A1A6-C225CCA1DEF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4001C17-5D77-4188-8B49-7BAFD279040F}" type="pres">
      <dgm:prSet presAssocID="{95CACC43-E1AF-4386-89B9-AE341E2CE8F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DC580C-2587-4916-B822-D4B32385F700}" type="pres">
      <dgm:prSet presAssocID="{581C0B54-3A7B-4B36-A95B-54B42DCAA0D8}" presName="root1" presStyleCnt="0"/>
      <dgm:spPr/>
    </dgm:pt>
    <dgm:pt modelId="{F2B37776-7DE5-4ED8-954C-2F239D0B7511}" type="pres">
      <dgm:prSet presAssocID="{581C0B54-3A7B-4B36-A95B-54B42DCAA0D8}" presName="LevelOneTextNode" presStyleLbl="node0" presStyleIdx="0" presStyleCnt="1" custScaleX="47071" custLinFactNeighborX="-489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41E898-9E09-46D5-96C3-9F53AE151CE8}" type="pres">
      <dgm:prSet presAssocID="{581C0B54-3A7B-4B36-A95B-54B42DCAA0D8}" presName="level2hierChild" presStyleCnt="0"/>
      <dgm:spPr/>
    </dgm:pt>
    <dgm:pt modelId="{1F134920-98A7-42DE-AAEF-CE2EC9D81DF5}" type="pres">
      <dgm:prSet presAssocID="{BBEC7D24-8D51-45E6-8478-FA2E84899568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473B80BF-BD22-44B6-A774-6675C8B21F7F}" type="pres">
      <dgm:prSet presAssocID="{BBEC7D24-8D51-45E6-8478-FA2E84899568}" presName="connTx" presStyleLbl="parChTrans1D2" presStyleIdx="0" presStyleCnt="4"/>
      <dgm:spPr/>
      <dgm:t>
        <a:bodyPr/>
        <a:lstStyle/>
        <a:p>
          <a:endParaRPr lang="ru-RU"/>
        </a:p>
      </dgm:t>
    </dgm:pt>
    <dgm:pt modelId="{EAF399E3-5D75-413E-9979-7D5C86172D3B}" type="pres">
      <dgm:prSet presAssocID="{5B698814-C8DE-41EF-9334-40719F8308D7}" presName="root2" presStyleCnt="0"/>
      <dgm:spPr/>
    </dgm:pt>
    <dgm:pt modelId="{C52646FA-7A6E-408A-8A67-8706D0EEAEFF}" type="pres">
      <dgm:prSet presAssocID="{5B698814-C8DE-41EF-9334-40719F8308D7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A1A766-C7C4-4BCC-93F1-B523DFFF8F21}" type="pres">
      <dgm:prSet presAssocID="{5B698814-C8DE-41EF-9334-40719F8308D7}" presName="level3hierChild" presStyleCnt="0"/>
      <dgm:spPr/>
    </dgm:pt>
    <dgm:pt modelId="{7CBAECFC-0235-4ADB-BAF8-B9FADCF6847F}" type="pres">
      <dgm:prSet presAssocID="{A19B96A4-1173-45C3-943A-B10C0001E19A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A2B152B5-CD54-42C6-8180-A68FBBCC867A}" type="pres">
      <dgm:prSet presAssocID="{A19B96A4-1173-45C3-943A-B10C0001E19A}" presName="connTx" presStyleLbl="parChTrans1D2" presStyleIdx="1" presStyleCnt="4"/>
      <dgm:spPr/>
      <dgm:t>
        <a:bodyPr/>
        <a:lstStyle/>
        <a:p>
          <a:endParaRPr lang="ru-RU"/>
        </a:p>
      </dgm:t>
    </dgm:pt>
    <dgm:pt modelId="{A2B50E4C-702E-462C-80FA-9AEC5EB55E26}" type="pres">
      <dgm:prSet presAssocID="{4CCAAF66-F376-4F9B-B0F7-8833D5324D53}" presName="root2" presStyleCnt="0"/>
      <dgm:spPr/>
    </dgm:pt>
    <dgm:pt modelId="{3B8CC2BC-72DD-4469-B8EE-71D8C5186FFB}" type="pres">
      <dgm:prSet presAssocID="{4CCAAF66-F376-4F9B-B0F7-8833D5324D53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91A65A-2F89-49FC-B647-C157273B7A42}" type="pres">
      <dgm:prSet presAssocID="{4CCAAF66-F376-4F9B-B0F7-8833D5324D53}" presName="level3hierChild" presStyleCnt="0"/>
      <dgm:spPr/>
    </dgm:pt>
    <dgm:pt modelId="{E0333BA0-5660-44AC-A856-318502B66E7A}" type="pres">
      <dgm:prSet presAssocID="{873B7C09-E820-46A0-BEBF-9FCC76EEE390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336BD204-E63E-41D3-909D-DE5A8234BC87}" type="pres">
      <dgm:prSet presAssocID="{873B7C09-E820-46A0-BEBF-9FCC76EEE390}" presName="connTx" presStyleLbl="parChTrans1D2" presStyleIdx="2" presStyleCnt="4"/>
      <dgm:spPr/>
      <dgm:t>
        <a:bodyPr/>
        <a:lstStyle/>
        <a:p>
          <a:endParaRPr lang="ru-RU"/>
        </a:p>
      </dgm:t>
    </dgm:pt>
    <dgm:pt modelId="{AC254B4F-284A-46FD-A70E-8BBDC9018D6D}" type="pres">
      <dgm:prSet presAssocID="{ACE92DA6-8412-488E-ADBA-083A2093E6EB}" presName="root2" presStyleCnt="0"/>
      <dgm:spPr/>
    </dgm:pt>
    <dgm:pt modelId="{EEF99F3C-1F37-424B-B30F-90AF3782BFA3}" type="pres">
      <dgm:prSet presAssocID="{ACE92DA6-8412-488E-ADBA-083A2093E6EB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691393-A17E-4E81-9480-3658B6ADAB91}" type="pres">
      <dgm:prSet presAssocID="{ACE92DA6-8412-488E-ADBA-083A2093E6EB}" presName="level3hierChild" presStyleCnt="0"/>
      <dgm:spPr/>
    </dgm:pt>
    <dgm:pt modelId="{E0AA25FC-5CFD-4C4B-977F-C98E91555F2C}" type="pres">
      <dgm:prSet presAssocID="{57D7FCF3-3CC5-4798-8C1F-6437130394B5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40279A31-20F5-4045-AB21-45B849447626}" type="pres">
      <dgm:prSet presAssocID="{57D7FCF3-3CC5-4798-8C1F-6437130394B5}" presName="connTx" presStyleLbl="parChTrans1D2" presStyleIdx="3" presStyleCnt="4"/>
      <dgm:spPr/>
      <dgm:t>
        <a:bodyPr/>
        <a:lstStyle/>
        <a:p>
          <a:endParaRPr lang="ru-RU"/>
        </a:p>
      </dgm:t>
    </dgm:pt>
    <dgm:pt modelId="{E1B51151-AD21-48A2-A19E-686493BED1B3}" type="pres">
      <dgm:prSet presAssocID="{4277BE05-0FED-4966-94AF-3D042F28BFE0}" presName="root2" presStyleCnt="0"/>
      <dgm:spPr/>
    </dgm:pt>
    <dgm:pt modelId="{764C0E3B-84E8-42D9-A984-6183A524E3DF}" type="pres">
      <dgm:prSet presAssocID="{4277BE05-0FED-4966-94AF-3D042F28BFE0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B1C161-691C-45F0-9A25-FD71C1C23423}" type="pres">
      <dgm:prSet presAssocID="{4277BE05-0FED-4966-94AF-3D042F28BFE0}" presName="level3hierChild" presStyleCnt="0"/>
      <dgm:spPr/>
    </dgm:pt>
  </dgm:ptLst>
  <dgm:cxnLst>
    <dgm:cxn modelId="{892A27E9-7EC3-4603-A828-8152BF1F9F02}" srcId="{95CACC43-E1AF-4386-89B9-AE341E2CE8F2}" destId="{581C0B54-3A7B-4B36-A95B-54B42DCAA0D8}" srcOrd="0" destOrd="0" parTransId="{7B322D17-652C-45A1-89A0-2A6B99652BFB}" sibTransId="{78CC4CE2-C198-421E-A416-82010115CFB4}"/>
    <dgm:cxn modelId="{F65E1AE4-B1C4-4449-B650-44CB82FC52A9}" srcId="{581C0B54-3A7B-4B36-A95B-54B42DCAA0D8}" destId="{4CCAAF66-F376-4F9B-B0F7-8833D5324D53}" srcOrd="1" destOrd="0" parTransId="{A19B96A4-1173-45C3-943A-B10C0001E19A}" sibTransId="{B7315C7F-E1E9-416F-8285-79DC5EE61C08}"/>
    <dgm:cxn modelId="{202B69D5-4450-4FA5-944F-7951284F6FF4}" type="presOf" srcId="{A19B96A4-1173-45C3-943A-B10C0001E19A}" destId="{7CBAECFC-0235-4ADB-BAF8-B9FADCF6847F}" srcOrd="0" destOrd="0" presId="urn:microsoft.com/office/officeart/2008/layout/HorizontalMultiLevelHierarchy"/>
    <dgm:cxn modelId="{6A1F8E6F-B361-4D7C-86C0-F85D95FADA6A}" type="presOf" srcId="{873B7C09-E820-46A0-BEBF-9FCC76EEE390}" destId="{E0333BA0-5660-44AC-A856-318502B66E7A}" srcOrd="0" destOrd="0" presId="urn:microsoft.com/office/officeart/2008/layout/HorizontalMultiLevelHierarchy"/>
    <dgm:cxn modelId="{3DEDFE37-29D6-4415-9CD6-300940ACB84C}" type="presOf" srcId="{BBEC7D24-8D51-45E6-8478-FA2E84899568}" destId="{1F134920-98A7-42DE-AAEF-CE2EC9D81DF5}" srcOrd="0" destOrd="0" presId="urn:microsoft.com/office/officeart/2008/layout/HorizontalMultiLevelHierarchy"/>
    <dgm:cxn modelId="{86F17058-9E76-4B23-9859-54C9BFA0C585}" type="presOf" srcId="{57D7FCF3-3CC5-4798-8C1F-6437130394B5}" destId="{E0AA25FC-5CFD-4C4B-977F-C98E91555F2C}" srcOrd="0" destOrd="0" presId="urn:microsoft.com/office/officeart/2008/layout/HorizontalMultiLevelHierarchy"/>
    <dgm:cxn modelId="{A3F55EE3-0B68-42F7-A15A-267FEFEB7990}" type="presOf" srcId="{A19B96A4-1173-45C3-943A-B10C0001E19A}" destId="{A2B152B5-CD54-42C6-8180-A68FBBCC867A}" srcOrd="1" destOrd="0" presId="urn:microsoft.com/office/officeart/2008/layout/HorizontalMultiLevelHierarchy"/>
    <dgm:cxn modelId="{1BA74B91-6BFC-42ED-8A61-CC2B1A3F72FB}" type="presOf" srcId="{95CACC43-E1AF-4386-89B9-AE341E2CE8F2}" destId="{44001C17-5D77-4188-8B49-7BAFD279040F}" srcOrd="0" destOrd="0" presId="urn:microsoft.com/office/officeart/2008/layout/HorizontalMultiLevelHierarchy"/>
    <dgm:cxn modelId="{6A2D8B93-97DA-4DAE-A0F3-EDF0D617E981}" type="presOf" srcId="{5B698814-C8DE-41EF-9334-40719F8308D7}" destId="{C52646FA-7A6E-408A-8A67-8706D0EEAEFF}" srcOrd="0" destOrd="0" presId="urn:microsoft.com/office/officeart/2008/layout/HorizontalMultiLevelHierarchy"/>
    <dgm:cxn modelId="{CA89A7D9-DDB2-4B91-B82F-DE20DB68E7D0}" type="presOf" srcId="{4277BE05-0FED-4966-94AF-3D042F28BFE0}" destId="{764C0E3B-84E8-42D9-A984-6183A524E3DF}" srcOrd="0" destOrd="0" presId="urn:microsoft.com/office/officeart/2008/layout/HorizontalMultiLevelHierarchy"/>
    <dgm:cxn modelId="{76AF85BA-6256-4C56-94CC-9DD3CCC5A907}" type="presOf" srcId="{57D7FCF3-3CC5-4798-8C1F-6437130394B5}" destId="{40279A31-20F5-4045-AB21-45B849447626}" srcOrd="1" destOrd="0" presId="urn:microsoft.com/office/officeart/2008/layout/HorizontalMultiLevelHierarchy"/>
    <dgm:cxn modelId="{F3D4AAFD-A372-476D-89CE-E6517A97E940}" type="presOf" srcId="{ACE92DA6-8412-488E-ADBA-083A2093E6EB}" destId="{EEF99F3C-1F37-424B-B30F-90AF3782BFA3}" srcOrd="0" destOrd="0" presId="urn:microsoft.com/office/officeart/2008/layout/HorizontalMultiLevelHierarchy"/>
    <dgm:cxn modelId="{DE61A0E1-8EF0-4AC5-8FB0-B98E21912370}" type="presOf" srcId="{873B7C09-E820-46A0-BEBF-9FCC76EEE390}" destId="{336BD204-E63E-41D3-909D-DE5A8234BC87}" srcOrd="1" destOrd="0" presId="urn:microsoft.com/office/officeart/2008/layout/HorizontalMultiLevelHierarchy"/>
    <dgm:cxn modelId="{6D76AD7D-4B82-47BF-BE74-560961E8434A}" type="presOf" srcId="{4CCAAF66-F376-4F9B-B0F7-8833D5324D53}" destId="{3B8CC2BC-72DD-4469-B8EE-71D8C5186FFB}" srcOrd="0" destOrd="0" presId="urn:microsoft.com/office/officeart/2008/layout/HorizontalMultiLevelHierarchy"/>
    <dgm:cxn modelId="{D915E74A-042F-489F-9D84-C8AF7C9C79E9}" srcId="{581C0B54-3A7B-4B36-A95B-54B42DCAA0D8}" destId="{5B698814-C8DE-41EF-9334-40719F8308D7}" srcOrd="0" destOrd="0" parTransId="{BBEC7D24-8D51-45E6-8478-FA2E84899568}" sibTransId="{EF6088F3-88C6-4099-92D5-47E606BAD174}"/>
    <dgm:cxn modelId="{2248CCCB-AE44-4EAD-A1A6-C225CCA1DEFC}" srcId="{581C0B54-3A7B-4B36-A95B-54B42DCAA0D8}" destId="{4277BE05-0FED-4966-94AF-3D042F28BFE0}" srcOrd="3" destOrd="0" parTransId="{57D7FCF3-3CC5-4798-8C1F-6437130394B5}" sibTransId="{0AB9839D-DE78-4CBF-8F99-162095B8F2FC}"/>
    <dgm:cxn modelId="{8520E456-FF38-4A23-8452-16813A61E1B0}" type="presOf" srcId="{BBEC7D24-8D51-45E6-8478-FA2E84899568}" destId="{473B80BF-BD22-44B6-A774-6675C8B21F7F}" srcOrd="1" destOrd="0" presId="urn:microsoft.com/office/officeart/2008/layout/HorizontalMultiLevelHierarchy"/>
    <dgm:cxn modelId="{153B4F7A-4A12-4ED7-99FC-2DB7CE65C3F1}" type="presOf" srcId="{581C0B54-3A7B-4B36-A95B-54B42DCAA0D8}" destId="{F2B37776-7DE5-4ED8-954C-2F239D0B7511}" srcOrd="0" destOrd="0" presId="urn:microsoft.com/office/officeart/2008/layout/HorizontalMultiLevelHierarchy"/>
    <dgm:cxn modelId="{500CF937-CBFE-4637-8642-5F27143E7CDF}" srcId="{581C0B54-3A7B-4B36-A95B-54B42DCAA0D8}" destId="{ACE92DA6-8412-488E-ADBA-083A2093E6EB}" srcOrd="2" destOrd="0" parTransId="{873B7C09-E820-46A0-BEBF-9FCC76EEE390}" sibTransId="{F2BEF55A-95A9-47D2-A247-F519FD13A464}"/>
    <dgm:cxn modelId="{CC88C072-6F0B-4FDF-96C4-587466F2C08D}" type="presParOf" srcId="{44001C17-5D77-4188-8B49-7BAFD279040F}" destId="{E8DC580C-2587-4916-B822-D4B32385F700}" srcOrd="0" destOrd="0" presId="urn:microsoft.com/office/officeart/2008/layout/HorizontalMultiLevelHierarchy"/>
    <dgm:cxn modelId="{DF2FEF22-EB69-4D5E-9A1A-9E5CA4601B28}" type="presParOf" srcId="{E8DC580C-2587-4916-B822-D4B32385F700}" destId="{F2B37776-7DE5-4ED8-954C-2F239D0B7511}" srcOrd="0" destOrd="0" presId="urn:microsoft.com/office/officeart/2008/layout/HorizontalMultiLevelHierarchy"/>
    <dgm:cxn modelId="{293C3101-9E84-4297-BA6D-9F6DBE457B93}" type="presParOf" srcId="{E8DC580C-2587-4916-B822-D4B32385F700}" destId="{7941E898-9E09-46D5-96C3-9F53AE151CE8}" srcOrd="1" destOrd="0" presId="urn:microsoft.com/office/officeart/2008/layout/HorizontalMultiLevelHierarchy"/>
    <dgm:cxn modelId="{95FAAC0B-56E8-4D95-A328-21E1D0F3CCD4}" type="presParOf" srcId="{7941E898-9E09-46D5-96C3-9F53AE151CE8}" destId="{1F134920-98A7-42DE-AAEF-CE2EC9D81DF5}" srcOrd="0" destOrd="0" presId="urn:microsoft.com/office/officeart/2008/layout/HorizontalMultiLevelHierarchy"/>
    <dgm:cxn modelId="{744A9CB3-1101-4D86-B1AD-13F83DAD8E48}" type="presParOf" srcId="{1F134920-98A7-42DE-AAEF-CE2EC9D81DF5}" destId="{473B80BF-BD22-44B6-A774-6675C8B21F7F}" srcOrd="0" destOrd="0" presId="urn:microsoft.com/office/officeart/2008/layout/HorizontalMultiLevelHierarchy"/>
    <dgm:cxn modelId="{EE435E24-2438-4DDE-A751-984FC0366C5B}" type="presParOf" srcId="{7941E898-9E09-46D5-96C3-9F53AE151CE8}" destId="{EAF399E3-5D75-413E-9979-7D5C86172D3B}" srcOrd="1" destOrd="0" presId="urn:microsoft.com/office/officeart/2008/layout/HorizontalMultiLevelHierarchy"/>
    <dgm:cxn modelId="{753574EC-A1F1-49D6-B9B1-3A183992480A}" type="presParOf" srcId="{EAF399E3-5D75-413E-9979-7D5C86172D3B}" destId="{C52646FA-7A6E-408A-8A67-8706D0EEAEFF}" srcOrd="0" destOrd="0" presId="urn:microsoft.com/office/officeart/2008/layout/HorizontalMultiLevelHierarchy"/>
    <dgm:cxn modelId="{DB0D5438-5D8E-443D-ADDE-272D6DEA2C53}" type="presParOf" srcId="{EAF399E3-5D75-413E-9979-7D5C86172D3B}" destId="{52A1A766-C7C4-4BCC-93F1-B523DFFF8F21}" srcOrd="1" destOrd="0" presId="urn:microsoft.com/office/officeart/2008/layout/HorizontalMultiLevelHierarchy"/>
    <dgm:cxn modelId="{77ACD9B1-128E-4E92-B1AB-EFEE8F26B1B2}" type="presParOf" srcId="{7941E898-9E09-46D5-96C3-9F53AE151CE8}" destId="{7CBAECFC-0235-4ADB-BAF8-B9FADCF6847F}" srcOrd="2" destOrd="0" presId="urn:microsoft.com/office/officeart/2008/layout/HorizontalMultiLevelHierarchy"/>
    <dgm:cxn modelId="{08E834F3-4B76-4FD1-8DAB-4646895D0415}" type="presParOf" srcId="{7CBAECFC-0235-4ADB-BAF8-B9FADCF6847F}" destId="{A2B152B5-CD54-42C6-8180-A68FBBCC867A}" srcOrd="0" destOrd="0" presId="urn:microsoft.com/office/officeart/2008/layout/HorizontalMultiLevelHierarchy"/>
    <dgm:cxn modelId="{A82CFB51-D0D2-4BA4-8D6C-773B0948A8BC}" type="presParOf" srcId="{7941E898-9E09-46D5-96C3-9F53AE151CE8}" destId="{A2B50E4C-702E-462C-80FA-9AEC5EB55E26}" srcOrd="3" destOrd="0" presId="urn:microsoft.com/office/officeart/2008/layout/HorizontalMultiLevelHierarchy"/>
    <dgm:cxn modelId="{91F7AD3C-8B90-4A95-8B24-64A93FBE776E}" type="presParOf" srcId="{A2B50E4C-702E-462C-80FA-9AEC5EB55E26}" destId="{3B8CC2BC-72DD-4469-B8EE-71D8C5186FFB}" srcOrd="0" destOrd="0" presId="urn:microsoft.com/office/officeart/2008/layout/HorizontalMultiLevelHierarchy"/>
    <dgm:cxn modelId="{0DE393BB-5688-4EBD-9624-E6E8E5755579}" type="presParOf" srcId="{A2B50E4C-702E-462C-80FA-9AEC5EB55E26}" destId="{8291A65A-2F89-49FC-B647-C157273B7A42}" srcOrd="1" destOrd="0" presId="urn:microsoft.com/office/officeart/2008/layout/HorizontalMultiLevelHierarchy"/>
    <dgm:cxn modelId="{F2A8BF34-671A-4803-B336-3D056B58EDDC}" type="presParOf" srcId="{7941E898-9E09-46D5-96C3-9F53AE151CE8}" destId="{E0333BA0-5660-44AC-A856-318502B66E7A}" srcOrd="4" destOrd="0" presId="urn:microsoft.com/office/officeart/2008/layout/HorizontalMultiLevelHierarchy"/>
    <dgm:cxn modelId="{8AE53072-67AC-4E41-AA6A-F68F2D219D7B}" type="presParOf" srcId="{E0333BA0-5660-44AC-A856-318502B66E7A}" destId="{336BD204-E63E-41D3-909D-DE5A8234BC87}" srcOrd="0" destOrd="0" presId="urn:microsoft.com/office/officeart/2008/layout/HorizontalMultiLevelHierarchy"/>
    <dgm:cxn modelId="{20682691-A010-4314-A834-6C181A2C0666}" type="presParOf" srcId="{7941E898-9E09-46D5-96C3-9F53AE151CE8}" destId="{AC254B4F-284A-46FD-A70E-8BBDC9018D6D}" srcOrd="5" destOrd="0" presId="urn:microsoft.com/office/officeart/2008/layout/HorizontalMultiLevelHierarchy"/>
    <dgm:cxn modelId="{8344D136-6C8F-4998-AD8B-73672596EA3B}" type="presParOf" srcId="{AC254B4F-284A-46FD-A70E-8BBDC9018D6D}" destId="{EEF99F3C-1F37-424B-B30F-90AF3782BFA3}" srcOrd="0" destOrd="0" presId="urn:microsoft.com/office/officeart/2008/layout/HorizontalMultiLevelHierarchy"/>
    <dgm:cxn modelId="{212EC7F8-37A6-4D03-BEBB-30E7C343A65F}" type="presParOf" srcId="{AC254B4F-284A-46FD-A70E-8BBDC9018D6D}" destId="{2D691393-A17E-4E81-9480-3658B6ADAB91}" srcOrd="1" destOrd="0" presId="urn:microsoft.com/office/officeart/2008/layout/HorizontalMultiLevelHierarchy"/>
    <dgm:cxn modelId="{FC6825FF-D683-4CD0-81DD-FF4A8096A50B}" type="presParOf" srcId="{7941E898-9E09-46D5-96C3-9F53AE151CE8}" destId="{E0AA25FC-5CFD-4C4B-977F-C98E91555F2C}" srcOrd="6" destOrd="0" presId="urn:microsoft.com/office/officeart/2008/layout/HorizontalMultiLevelHierarchy"/>
    <dgm:cxn modelId="{017606C9-71E0-4279-8594-FE4FF83ADE41}" type="presParOf" srcId="{E0AA25FC-5CFD-4C4B-977F-C98E91555F2C}" destId="{40279A31-20F5-4045-AB21-45B849447626}" srcOrd="0" destOrd="0" presId="urn:microsoft.com/office/officeart/2008/layout/HorizontalMultiLevelHierarchy"/>
    <dgm:cxn modelId="{A4BB4C19-5AC0-4F01-8E08-1FD65E9DA83C}" type="presParOf" srcId="{7941E898-9E09-46D5-96C3-9F53AE151CE8}" destId="{E1B51151-AD21-48A2-A19E-686493BED1B3}" srcOrd="7" destOrd="0" presId="urn:microsoft.com/office/officeart/2008/layout/HorizontalMultiLevelHierarchy"/>
    <dgm:cxn modelId="{56442242-B126-4B8E-8534-DDAA3859A766}" type="presParOf" srcId="{E1B51151-AD21-48A2-A19E-686493BED1B3}" destId="{764C0E3B-84E8-42D9-A984-6183A524E3DF}" srcOrd="0" destOrd="0" presId="urn:microsoft.com/office/officeart/2008/layout/HorizontalMultiLevelHierarchy"/>
    <dgm:cxn modelId="{F554A289-A5A7-422B-A346-1296369B3379}" type="presParOf" srcId="{E1B51151-AD21-48A2-A19E-686493BED1B3}" destId="{29B1C161-691C-45F0-9A25-FD71C1C2342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CACC43-E1AF-4386-89B9-AE341E2CE8F2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81C0B54-3A7B-4B36-A95B-54B42DCAA0D8}">
      <dgm:prSet/>
      <dgm:spPr/>
      <dgm:t>
        <a:bodyPr/>
        <a:lstStyle/>
        <a:p>
          <a:pPr rtl="0"/>
          <a:r>
            <a:rPr lang="ru-RU" b="1" smtClean="0">
              <a:solidFill>
                <a:schemeClr val="tx1"/>
              </a:solidFill>
            </a:rPr>
            <a:t>Темперамент</a:t>
          </a:r>
          <a:endParaRPr lang="ru-RU" dirty="0">
            <a:solidFill>
              <a:schemeClr val="tx1"/>
            </a:solidFill>
          </a:endParaRPr>
        </a:p>
      </dgm:t>
    </dgm:pt>
    <dgm:pt modelId="{7B322D17-652C-45A1-89A0-2A6B99652BFB}" type="parTrans" cxnId="{892A27E9-7EC3-4603-A828-8152BF1F9F0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8CC4CE2-C198-421E-A416-82010115CFB4}" type="sibTrans" cxnId="{892A27E9-7EC3-4603-A828-8152BF1F9F0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B698814-C8DE-41EF-9334-40719F8308D7}">
      <dgm:prSet custT="1"/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</a:rPr>
            <a:t>Общая активность</a:t>
          </a:r>
          <a:endParaRPr lang="ru-RU" sz="2400" dirty="0">
            <a:solidFill>
              <a:schemeClr val="tx1"/>
            </a:solidFill>
          </a:endParaRPr>
        </a:p>
      </dgm:t>
    </dgm:pt>
    <dgm:pt modelId="{BBEC7D24-8D51-45E6-8478-FA2E84899568}" type="parTrans" cxnId="{D915E74A-042F-489F-9D84-C8AF7C9C79E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6088F3-88C6-4099-92D5-47E606BAD174}" type="sibTrans" cxnId="{D915E74A-042F-489F-9D84-C8AF7C9C79E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39E5160-56FB-4E2F-A5BC-BC0F212D7CA6}">
      <dgm:prSet custT="1"/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</a:rPr>
            <a:t>Особенности моторной сферы</a:t>
          </a:r>
          <a:endParaRPr lang="ru-RU" sz="2400" dirty="0">
            <a:solidFill>
              <a:schemeClr val="tx1"/>
            </a:solidFill>
          </a:endParaRPr>
        </a:p>
      </dgm:t>
    </dgm:pt>
    <dgm:pt modelId="{E438DC71-E3C0-4B9E-85E2-48944ACF8854}" type="parTrans" cxnId="{A7B102D5-6878-44F9-BBC6-CA1DF2EA26DB}">
      <dgm:prSet/>
      <dgm:spPr/>
      <dgm:t>
        <a:bodyPr/>
        <a:lstStyle/>
        <a:p>
          <a:endParaRPr lang="ru-RU"/>
        </a:p>
      </dgm:t>
    </dgm:pt>
    <dgm:pt modelId="{82834FCB-C96B-4A5A-B237-17BDB586B784}" type="sibTrans" cxnId="{A7B102D5-6878-44F9-BBC6-CA1DF2EA26DB}">
      <dgm:prSet/>
      <dgm:spPr/>
      <dgm:t>
        <a:bodyPr/>
        <a:lstStyle/>
        <a:p>
          <a:endParaRPr lang="ru-RU"/>
        </a:p>
      </dgm:t>
    </dgm:pt>
    <dgm:pt modelId="{2E9D03ED-15AB-43A9-A17C-9E63FC737103}">
      <dgm:prSet custT="1"/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</a:rPr>
            <a:t>Свойства эмоциональности</a:t>
          </a:r>
          <a:endParaRPr lang="ru-RU" sz="2400" dirty="0">
            <a:solidFill>
              <a:schemeClr val="tx1"/>
            </a:solidFill>
          </a:endParaRPr>
        </a:p>
      </dgm:t>
    </dgm:pt>
    <dgm:pt modelId="{51BEB103-33F6-4BCF-875F-0D3CBF2D3107}" type="parTrans" cxnId="{81224364-9F59-4A24-9368-699840D35E8B}">
      <dgm:prSet/>
      <dgm:spPr/>
      <dgm:t>
        <a:bodyPr/>
        <a:lstStyle/>
        <a:p>
          <a:endParaRPr lang="ru-RU"/>
        </a:p>
      </dgm:t>
    </dgm:pt>
    <dgm:pt modelId="{1E5C4014-4029-4A09-B488-55DF0863CC19}" type="sibTrans" cxnId="{81224364-9F59-4A24-9368-699840D35E8B}">
      <dgm:prSet/>
      <dgm:spPr/>
      <dgm:t>
        <a:bodyPr/>
        <a:lstStyle/>
        <a:p>
          <a:endParaRPr lang="ru-RU"/>
        </a:p>
      </dgm:t>
    </dgm:pt>
    <dgm:pt modelId="{44001C17-5D77-4188-8B49-7BAFD279040F}" type="pres">
      <dgm:prSet presAssocID="{95CACC43-E1AF-4386-89B9-AE341E2CE8F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DC580C-2587-4916-B822-D4B32385F700}" type="pres">
      <dgm:prSet presAssocID="{581C0B54-3A7B-4B36-A95B-54B42DCAA0D8}" presName="root1" presStyleCnt="0"/>
      <dgm:spPr/>
    </dgm:pt>
    <dgm:pt modelId="{F2B37776-7DE5-4ED8-954C-2F239D0B7511}" type="pres">
      <dgm:prSet presAssocID="{581C0B54-3A7B-4B36-A95B-54B42DCAA0D8}" presName="LevelOneTextNode" presStyleLbl="node0" presStyleIdx="0" presStyleCnt="1" custScaleX="47071" custLinFactNeighborX="-489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41E898-9E09-46D5-96C3-9F53AE151CE8}" type="pres">
      <dgm:prSet presAssocID="{581C0B54-3A7B-4B36-A95B-54B42DCAA0D8}" presName="level2hierChild" presStyleCnt="0"/>
      <dgm:spPr/>
    </dgm:pt>
    <dgm:pt modelId="{1F134920-98A7-42DE-AAEF-CE2EC9D81DF5}" type="pres">
      <dgm:prSet presAssocID="{BBEC7D24-8D51-45E6-8478-FA2E84899568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473B80BF-BD22-44B6-A774-6675C8B21F7F}" type="pres">
      <dgm:prSet presAssocID="{BBEC7D24-8D51-45E6-8478-FA2E8489956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EAF399E3-5D75-413E-9979-7D5C86172D3B}" type="pres">
      <dgm:prSet presAssocID="{5B698814-C8DE-41EF-9334-40719F8308D7}" presName="root2" presStyleCnt="0"/>
      <dgm:spPr/>
    </dgm:pt>
    <dgm:pt modelId="{C52646FA-7A6E-408A-8A67-8706D0EEAEFF}" type="pres">
      <dgm:prSet presAssocID="{5B698814-C8DE-41EF-9334-40719F8308D7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A1A766-C7C4-4BCC-93F1-B523DFFF8F21}" type="pres">
      <dgm:prSet presAssocID="{5B698814-C8DE-41EF-9334-40719F8308D7}" presName="level3hierChild" presStyleCnt="0"/>
      <dgm:spPr/>
    </dgm:pt>
    <dgm:pt modelId="{B65A0FD7-E8AD-4DC6-A621-C40D973EBB8D}" type="pres">
      <dgm:prSet presAssocID="{E438DC71-E3C0-4B9E-85E2-48944ACF8854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5BDF7BFB-C5DD-48DE-B42A-B9B8D3A82382}" type="pres">
      <dgm:prSet presAssocID="{E438DC71-E3C0-4B9E-85E2-48944ACF8854}" presName="connTx" presStyleLbl="parChTrans1D2" presStyleIdx="1" presStyleCnt="3"/>
      <dgm:spPr/>
      <dgm:t>
        <a:bodyPr/>
        <a:lstStyle/>
        <a:p>
          <a:endParaRPr lang="ru-RU"/>
        </a:p>
      </dgm:t>
    </dgm:pt>
    <dgm:pt modelId="{CB63BC76-206E-4124-9896-7E89FFC600DC}" type="pres">
      <dgm:prSet presAssocID="{739E5160-56FB-4E2F-A5BC-BC0F212D7CA6}" presName="root2" presStyleCnt="0"/>
      <dgm:spPr/>
    </dgm:pt>
    <dgm:pt modelId="{99C92D25-AD89-45E7-BA8D-2127C3AC7B25}" type="pres">
      <dgm:prSet presAssocID="{739E5160-56FB-4E2F-A5BC-BC0F212D7CA6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C7143B-69A2-48C0-80B4-FFC83F2489DC}" type="pres">
      <dgm:prSet presAssocID="{739E5160-56FB-4E2F-A5BC-BC0F212D7CA6}" presName="level3hierChild" presStyleCnt="0"/>
      <dgm:spPr/>
    </dgm:pt>
    <dgm:pt modelId="{6F800FF5-FB86-4DB5-A556-5C5FBCB70D45}" type="pres">
      <dgm:prSet presAssocID="{51BEB103-33F6-4BCF-875F-0D3CBF2D3107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E6E202B4-D7BC-4EBC-AFCB-8A2412A0E666}" type="pres">
      <dgm:prSet presAssocID="{51BEB103-33F6-4BCF-875F-0D3CBF2D3107}" presName="connTx" presStyleLbl="parChTrans1D2" presStyleIdx="2" presStyleCnt="3"/>
      <dgm:spPr/>
      <dgm:t>
        <a:bodyPr/>
        <a:lstStyle/>
        <a:p>
          <a:endParaRPr lang="ru-RU"/>
        </a:p>
      </dgm:t>
    </dgm:pt>
    <dgm:pt modelId="{7D1F4035-737F-44B7-BEF9-66F3EEAF5384}" type="pres">
      <dgm:prSet presAssocID="{2E9D03ED-15AB-43A9-A17C-9E63FC737103}" presName="root2" presStyleCnt="0"/>
      <dgm:spPr/>
    </dgm:pt>
    <dgm:pt modelId="{A9D12E78-86D2-4DB4-997A-D6E48F2915F4}" type="pres">
      <dgm:prSet presAssocID="{2E9D03ED-15AB-43A9-A17C-9E63FC73710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4B84E2-E2C1-4F1C-BB0B-7E9230068FA2}" type="pres">
      <dgm:prSet presAssocID="{2E9D03ED-15AB-43A9-A17C-9E63FC737103}" presName="level3hierChild" presStyleCnt="0"/>
      <dgm:spPr/>
    </dgm:pt>
  </dgm:ptLst>
  <dgm:cxnLst>
    <dgm:cxn modelId="{4B194C11-513E-4665-B080-328E4263D31E}" type="presOf" srcId="{739E5160-56FB-4E2F-A5BC-BC0F212D7CA6}" destId="{99C92D25-AD89-45E7-BA8D-2127C3AC7B25}" srcOrd="0" destOrd="0" presId="urn:microsoft.com/office/officeart/2008/layout/HorizontalMultiLevelHierarchy"/>
    <dgm:cxn modelId="{DF9B2EAE-0950-46A6-B2D1-E2FEF1941A97}" type="presOf" srcId="{51BEB103-33F6-4BCF-875F-0D3CBF2D3107}" destId="{6F800FF5-FB86-4DB5-A556-5C5FBCB70D45}" srcOrd="0" destOrd="0" presId="urn:microsoft.com/office/officeart/2008/layout/HorizontalMultiLevelHierarchy"/>
    <dgm:cxn modelId="{3DEDFE37-29D6-4415-9CD6-300940ACB84C}" type="presOf" srcId="{BBEC7D24-8D51-45E6-8478-FA2E84899568}" destId="{1F134920-98A7-42DE-AAEF-CE2EC9D81DF5}" srcOrd="0" destOrd="0" presId="urn:microsoft.com/office/officeart/2008/layout/HorizontalMultiLevelHierarchy"/>
    <dgm:cxn modelId="{81224364-9F59-4A24-9368-699840D35E8B}" srcId="{581C0B54-3A7B-4B36-A95B-54B42DCAA0D8}" destId="{2E9D03ED-15AB-43A9-A17C-9E63FC737103}" srcOrd="2" destOrd="0" parTransId="{51BEB103-33F6-4BCF-875F-0D3CBF2D3107}" sibTransId="{1E5C4014-4029-4A09-B488-55DF0863CC19}"/>
    <dgm:cxn modelId="{A7B102D5-6878-44F9-BBC6-CA1DF2EA26DB}" srcId="{581C0B54-3A7B-4B36-A95B-54B42DCAA0D8}" destId="{739E5160-56FB-4E2F-A5BC-BC0F212D7CA6}" srcOrd="1" destOrd="0" parTransId="{E438DC71-E3C0-4B9E-85E2-48944ACF8854}" sibTransId="{82834FCB-C96B-4A5A-B237-17BDB586B784}"/>
    <dgm:cxn modelId="{153B4F7A-4A12-4ED7-99FC-2DB7CE65C3F1}" type="presOf" srcId="{581C0B54-3A7B-4B36-A95B-54B42DCAA0D8}" destId="{F2B37776-7DE5-4ED8-954C-2F239D0B7511}" srcOrd="0" destOrd="0" presId="urn:microsoft.com/office/officeart/2008/layout/HorizontalMultiLevelHierarchy"/>
    <dgm:cxn modelId="{3DBF2BC4-FFAB-4BB5-A343-AA2CE881DB47}" type="presOf" srcId="{E438DC71-E3C0-4B9E-85E2-48944ACF8854}" destId="{B65A0FD7-E8AD-4DC6-A621-C40D973EBB8D}" srcOrd="0" destOrd="0" presId="urn:microsoft.com/office/officeart/2008/layout/HorizontalMultiLevelHierarchy"/>
    <dgm:cxn modelId="{1155B4CF-8FBB-4A30-B2B1-F0CFDAB70C43}" type="presOf" srcId="{E438DC71-E3C0-4B9E-85E2-48944ACF8854}" destId="{5BDF7BFB-C5DD-48DE-B42A-B9B8D3A82382}" srcOrd="1" destOrd="0" presId="urn:microsoft.com/office/officeart/2008/layout/HorizontalMultiLevelHierarchy"/>
    <dgm:cxn modelId="{8520E456-FF38-4A23-8452-16813A61E1B0}" type="presOf" srcId="{BBEC7D24-8D51-45E6-8478-FA2E84899568}" destId="{473B80BF-BD22-44B6-A774-6675C8B21F7F}" srcOrd="1" destOrd="0" presId="urn:microsoft.com/office/officeart/2008/layout/HorizontalMultiLevelHierarchy"/>
    <dgm:cxn modelId="{D915E74A-042F-489F-9D84-C8AF7C9C79E9}" srcId="{581C0B54-3A7B-4B36-A95B-54B42DCAA0D8}" destId="{5B698814-C8DE-41EF-9334-40719F8308D7}" srcOrd="0" destOrd="0" parTransId="{BBEC7D24-8D51-45E6-8478-FA2E84899568}" sibTransId="{EF6088F3-88C6-4099-92D5-47E606BAD174}"/>
    <dgm:cxn modelId="{892A27E9-7EC3-4603-A828-8152BF1F9F02}" srcId="{95CACC43-E1AF-4386-89B9-AE341E2CE8F2}" destId="{581C0B54-3A7B-4B36-A95B-54B42DCAA0D8}" srcOrd="0" destOrd="0" parTransId="{7B322D17-652C-45A1-89A0-2A6B99652BFB}" sibTransId="{78CC4CE2-C198-421E-A416-82010115CFB4}"/>
    <dgm:cxn modelId="{B81B3082-FBE6-4467-BC7F-4D0A06099B4F}" type="presOf" srcId="{2E9D03ED-15AB-43A9-A17C-9E63FC737103}" destId="{A9D12E78-86D2-4DB4-997A-D6E48F2915F4}" srcOrd="0" destOrd="0" presId="urn:microsoft.com/office/officeart/2008/layout/HorizontalMultiLevelHierarchy"/>
    <dgm:cxn modelId="{1BA74B91-6BFC-42ED-8A61-CC2B1A3F72FB}" type="presOf" srcId="{95CACC43-E1AF-4386-89B9-AE341E2CE8F2}" destId="{44001C17-5D77-4188-8B49-7BAFD279040F}" srcOrd="0" destOrd="0" presId="urn:microsoft.com/office/officeart/2008/layout/HorizontalMultiLevelHierarchy"/>
    <dgm:cxn modelId="{5FA2E6D8-A3B3-4A13-AD29-697BE1E80BD2}" type="presOf" srcId="{51BEB103-33F6-4BCF-875F-0D3CBF2D3107}" destId="{E6E202B4-D7BC-4EBC-AFCB-8A2412A0E666}" srcOrd="1" destOrd="0" presId="urn:microsoft.com/office/officeart/2008/layout/HorizontalMultiLevelHierarchy"/>
    <dgm:cxn modelId="{6A2D8B93-97DA-4DAE-A0F3-EDF0D617E981}" type="presOf" srcId="{5B698814-C8DE-41EF-9334-40719F8308D7}" destId="{C52646FA-7A6E-408A-8A67-8706D0EEAEFF}" srcOrd="0" destOrd="0" presId="urn:microsoft.com/office/officeart/2008/layout/HorizontalMultiLevelHierarchy"/>
    <dgm:cxn modelId="{CC88C072-6F0B-4FDF-96C4-587466F2C08D}" type="presParOf" srcId="{44001C17-5D77-4188-8B49-7BAFD279040F}" destId="{E8DC580C-2587-4916-B822-D4B32385F700}" srcOrd="0" destOrd="0" presId="urn:microsoft.com/office/officeart/2008/layout/HorizontalMultiLevelHierarchy"/>
    <dgm:cxn modelId="{DF2FEF22-EB69-4D5E-9A1A-9E5CA4601B28}" type="presParOf" srcId="{E8DC580C-2587-4916-B822-D4B32385F700}" destId="{F2B37776-7DE5-4ED8-954C-2F239D0B7511}" srcOrd="0" destOrd="0" presId="urn:microsoft.com/office/officeart/2008/layout/HorizontalMultiLevelHierarchy"/>
    <dgm:cxn modelId="{293C3101-9E84-4297-BA6D-9F6DBE457B93}" type="presParOf" srcId="{E8DC580C-2587-4916-B822-D4B32385F700}" destId="{7941E898-9E09-46D5-96C3-9F53AE151CE8}" srcOrd="1" destOrd="0" presId="urn:microsoft.com/office/officeart/2008/layout/HorizontalMultiLevelHierarchy"/>
    <dgm:cxn modelId="{95FAAC0B-56E8-4D95-A328-21E1D0F3CCD4}" type="presParOf" srcId="{7941E898-9E09-46D5-96C3-9F53AE151CE8}" destId="{1F134920-98A7-42DE-AAEF-CE2EC9D81DF5}" srcOrd="0" destOrd="0" presId="urn:microsoft.com/office/officeart/2008/layout/HorizontalMultiLevelHierarchy"/>
    <dgm:cxn modelId="{744A9CB3-1101-4D86-B1AD-13F83DAD8E48}" type="presParOf" srcId="{1F134920-98A7-42DE-AAEF-CE2EC9D81DF5}" destId="{473B80BF-BD22-44B6-A774-6675C8B21F7F}" srcOrd="0" destOrd="0" presId="urn:microsoft.com/office/officeart/2008/layout/HorizontalMultiLevelHierarchy"/>
    <dgm:cxn modelId="{EE435E24-2438-4DDE-A751-984FC0366C5B}" type="presParOf" srcId="{7941E898-9E09-46D5-96C3-9F53AE151CE8}" destId="{EAF399E3-5D75-413E-9979-7D5C86172D3B}" srcOrd="1" destOrd="0" presId="urn:microsoft.com/office/officeart/2008/layout/HorizontalMultiLevelHierarchy"/>
    <dgm:cxn modelId="{753574EC-A1F1-49D6-B9B1-3A183992480A}" type="presParOf" srcId="{EAF399E3-5D75-413E-9979-7D5C86172D3B}" destId="{C52646FA-7A6E-408A-8A67-8706D0EEAEFF}" srcOrd="0" destOrd="0" presId="urn:microsoft.com/office/officeart/2008/layout/HorizontalMultiLevelHierarchy"/>
    <dgm:cxn modelId="{DB0D5438-5D8E-443D-ADDE-272D6DEA2C53}" type="presParOf" srcId="{EAF399E3-5D75-413E-9979-7D5C86172D3B}" destId="{52A1A766-C7C4-4BCC-93F1-B523DFFF8F21}" srcOrd="1" destOrd="0" presId="urn:microsoft.com/office/officeart/2008/layout/HorizontalMultiLevelHierarchy"/>
    <dgm:cxn modelId="{3FC24CA2-8AED-4507-8DC4-C8D460E485AE}" type="presParOf" srcId="{7941E898-9E09-46D5-96C3-9F53AE151CE8}" destId="{B65A0FD7-E8AD-4DC6-A621-C40D973EBB8D}" srcOrd="2" destOrd="0" presId="urn:microsoft.com/office/officeart/2008/layout/HorizontalMultiLevelHierarchy"/>
    <dgm:cxn modelId="{EE94DF11-8142-4B38-BE71-763D6834D6CF}" type="presParOf" srcId="{B65A0FD7-E8AD-4DC6-A621-C40D973EBB8D}" destId="{5BDF7BFB-C5DD-48DE-B42A-B9B8D3A82382}" srcOrd="0" destOrd="0" presId="urn:microsoft.com/office/officeart/2008/layout/HorizontalMultiLevelHierarchy"/>
    <dgm:cxn modelId="{C3F4A4E7-53E0-4D60-A3FC-C616F6EB3399}" type="presParOf" srcId="{7941E898-9E09-46D5-96C3-9F53AE151CE8}" destId="{CB63BC76-206E-4124-9896-7E89FFC600DC}" srcOrd="3" destOrd="0" presId="urn:microsoft.com/office/officeart/2008/layout/HorizontalMultiLevelHierarchy"/>
    <dgm:cxn modelId="{32E130C7-3713-4D40-9870-004E15C224A0}" type="presParOf" srcId="{CB63BC76-206E-4124-9896-7E89FFC600DC}" destId="{99C92D25-AD89-45E7-BA8D-2127C3AC7B25}" srcOrd="0" destOrd="0" presId="urn:microsoft.com/office/officeart/2008/layout/HorizontalMultiLevelHierarchy"/>
    <dgm:cxn modelId="{AA645766-C56F-4863-B983-D1DE80B5E211}" type="presParOf" srcId="{CB63BC76-206E-4124-9896-7E89FFC600DC}" destId="{71C7143B-69A2-48C0-80B4-FFC83F2489DC}" srcOrd="1" destOrd="0" presId="urn:microsoft.com/office/officeart/2008/layout/HorizontalMultiLevelHierarchy"/>
    <dgm:cxn modelId="{B3ECAAE4-01EC-45E5-8017-91018647BD30}" type="presParOf" srcId="{7941E898-9E09-46D5-96C3-9F53AE151CE8}" destId="{6F800FF5-FB86-4DB5-A556-5C5FBCB70D45}" srcOrd="4" destOrd="0" presId="urn:microsoft.com/office/officeart/2008/layout/HorizontalMultiLevelHierarchy"/>
    <dgm:cxn modelId="{1405468C-2554-4D03-AAD9-EE3412247E54}" type="presParOf" srcId="{6F800FF5-FB86-4DB5-A556-5C5FBCB70D45}" destId="{E6E202B4-D7BC-4EBC-AFCB-8A2412A0E666}" srcOrd="0" destOrd="0" presId="urn:microsoft.com/office/officeart/2008/layout/HorizontalMultiLevelHierarchy"/>
    <dgm:cxn modelId="{62091F23-52B7-419F-9C03-557FF4EA0A27}" type="presParOf" srcId="{7941E898-9E09-46D5-96C3-9F53AE151CE8}" destId="{7D1F4035-737F-44B7-BEF9-66F3EEAF5384}" srcOrd="5" destOrd="0" presId="urn:microsoft.com/office/officeart/2008/layout/HorizontalMultiLevelHierarchy"/>
    <dgm:cxn modelId="{B98AE912-42FE-4B1B-B3BB-09B1C4DCB1E8}" type="presParOf" srcId="{7D1F4035-737F-44B7-BEF9-66F3EEAF5384}" destId="{A9D12E78-86D2-4DB4-997A-D6E48F2915F4}" srcOrd="0" destOrd="0" presId="urn:microsoft.com/office/officeart/2008/layout/HorizontalMultiLevelHierarchy"/>
    <dgm:cxn modelId="{DA221F4A-02B4-49D6-8EDF-788C77A48227}" type="presParOf" srcId="{7D1F4035-737F-44B7-BEF9-66F3EEAF5384}" destId="{9E4B84E2-E2C1-4F1C-BB0B-7E9230068FA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281E8-DD62-467E-8FFE-DDAA86DECAD3}">
      <dsp:nvSpPr>
        <dsp:cNvPr id="0" name=""/>
        <dsp:cNvSpPr/>
      </dsp:nvSpPr>
      <dsp:spPr>
        <a:xfrm>
          <a:off x="1738" y="0"/>
          <a:ext cx="1744509" cy="51890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Сангвиник</a:t>
          </a:r>
          <a:endParaRPr lang="ru-RU" sz="1600" kern="1200"/>
        </a:p>
      </dsp:txBody>
      <dsp:txXfrm>
        <a:off x="1738" y="0"/>
        <a:ext cx="1614783" cy="518906"/>
      </dsp:txXfrm>
    </dsp:sp>
    <dsp:sp modelId="{B33755DF-EEC3-4511-A1FF-570D45E85DED}">
      <dsp:nvSpPr>
        <dsp:cNvPr id="0" name=""/>
        <dsp:cNvSpPr/>
      </dsp:nvSpPr>
      <dsp:spPr>
        <a:xfrm>
          <a:off x="1397346" y="0"/>
          <a:ext cx="1744509" cy="51890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Холерик</a:t>
          </a:r>
          <a:endParaRPr lang="ru-RU" sz="1600" kern="1200"/>
        </a:p>
      </dsp:txBody>
      <dsp:txXfrm>
        <a:off x="1656799" y="0"/>
        <a:ext cx="1225603" cy="518906"/>
      </dsp:txXfrm>
    </dsp:sp>
    <dsp:sp modelId="{E9F6A50F-BAEF-4424-92A9-FE2BAE116817}">
      <dsp:nvSpPr>
        <dsp:cNvPr id="0" name=""/>
        <dsp:cNvSpPr/>
      </dsp:nvSpPr>
      <dsp:spPr>
        <a:xfrm>
          <a:off x="2792953" y="0"/>
          <a:ext cx="1744509" cy="51890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Флегматик</a:t>
          </a:r>
          <a:endParaRPr lang="ru-RU" sz="1600" kern="1200"/>
        </a:p>
      </dsp:txBody>
      <dsp:txXfrm>
        <a:off x="3052406" y="0"/>
        <a:ext cx="1225603" cy="518906"/>
      </dsp:txXfrm>
    </dsp:sp>
    <dsp:sp modelId="{4A603AFD-F4A0-4E19-BDE4-70059FDE5B8A}">
      <dsp:nvSpPr>
        <dsp:cNvPr id="0" name=""/>
        <dsp:cNvSpPr/>
      </dsp:nvSpPr>
      <dsp:spPr>
        <a:xfrm>
          <a:off x="4188561" y="0"/>
          <a:ext cx="1744509" cy="51890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Меланхолик</a:t>
          </a:r>
          <a:endParaRPr lang="ru-RU" sz="1600" kern="1200"/>
        </a:p>
      </dsp:txBody>
      <dsp:txXfrm>
        <a:off x="4448014" y="0"/>
        <a:ext cx="1225603" cy="5189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AA25FC-5CFD-4C4B-977F-C98E91555F2C}">
      <dsp:nvSpPr>
        <dsp:cNvPr id="0" name=""/>
        <dsp:cNvSpPr/>
      </dsp:nvSpPr>
      <dsp:spPr>
        <a:xfrm>
          <a:off x="500898" y="2800349"/>
          <a:ext cx="1048250" cy="1995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4125" y="0"/>
              </a:lnTo>
              <a:lnTo>
                <a:pt x="524125" y="1995249"/>
              </a:lnTo>
              <a:lnTo>
                <a:pt x="1048250" y="199524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>
            <a:solidFill>
              <a:schemeClr val="tx1"/>
            </a:solidFill>
          </a:endParaRPr>
        </a:p>
      </dsp:txBody>
      <dsp:txXfrm>
        <a:off x="968677" y="3741628"/>
        <a:ext cx="112692" cy="112692"/>
      </dsp:txXfrm>
    </dsp:sp>
    <dsp:sp modelId="{E0333BA0-5660-44AC-A856-318502B66E7A}">
      <dsp:nvSpPr>
        <dsp:cNvPr id="0" name=""/>
        <dsp:cNvSpPr/>
      </dsp:nvSpPr>
      <dsp:spPr>
        <a:xfrm>
          <a:off x="500898" y="2800349"/>
          <a:ext cx="1048250" cy="665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4125" y="0"/>
              </a:lnTo>
              <a:lnTo>
                <a:pt x="524125" y="665083"/>
              </a:lnTo>
              <a:lnTo>
                <a:pt x="1048250" y="66508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993987" y="3101855"/>
        <a:ext cx="62071" cy="62071"/>
      </dsp:txXfrm>
    </dsp:sp>
    <dsp:sp modelId="{7CBAECFC-0235-4ADB-BAF8-B9FADCF6847F}">
      <dsp:nvSpPr>
        <dsp:cNvPr id="0" name=""/>
        <dsp:cNvSpPr/>
      </dsp:nvSpPr>
      <dsp:spPr>
        <a:xfrm>
          <a:off x="500898" y="2135266"/>
          <a:ext cx="1048250" cy="665083"/>
        </a:xfrm>
        <a:custGeom>
          <a:avLst/>
          <a:gdLst/>
          <a:ahLst/>
          <a:cxnLst/>
          <a:rect l="0" t="0" r="0" b="0"/>
          <a:pathLst>
            <a:path>
              <a:moveTo>
                <a:pt x="0" y="665083"/>
              </a:moveTo>
              <a:lnTo>
                <a:pt x="524125" y="665083"/>
              </a:lnTo>
              <a:lnTo>
                <a:pt x="524125" y="0"/>
              </a:lnTo>
              <a:lnTo>
                <a:pt x="1048250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993987" y="2436772"/>
        <a:ext cx="62071" cy="62071"/>
      </dsp:txXfrm>
    </dsp:sp>
    <dsp:sp modelId="{1F134920-98A7-42DE-AAEF-CE2EC9D81DF5}">
      <dsp:nvSpPr>
        <dsp:cNvPr id="0" name=""/>
        <dsp:cNvSpPr/>
      </dsp:nvSpPr>
      <dsp:spPr>
        <a:xfrm>
          <a:off x="500898" y="805100"/>
          <a:ext cx="1048250" cy="1995249"/>
        </a:xfrm>
        <a:custGeom>
          <a:avLst/>
          <a:gdLst/>
          <a:ahLst/>
          <a:cxnLst/>
          <a:rect l="0" t="0" r="0" b="0"/>
          <a:pathLst>
            <a:path>
              <a:moveTo>
                <a:pt x="0" y="1995249"/>
              </a:moveTo>
              <a:lnTo>
                <a:pt x="524125" y="1995249"/>
              </a:lnTo>
              <a:lnTo>
                <a:pt x="524125" y="0"/>
              </a:lnTo>
              <a:lnTo>
                <a:pt x="1048250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>
            <a:solidFill>
              <a:schemeClr val="tx1"/>
            </a:solidFill>
          </a:endParaRPr>
        </a:p>
      </dsp:txBody>
      <dsp:txXfrm>
        <a:off x="968677" y="1746379"/>
        <a:ext cx="112692" cy="112692"/>
      </dsp:txXfrm>
    </dsp:sp>
    <dsp:sp modelId="{F2B37776-7DE5-4ED8-954C-2F239D0B7511}">
      <dsp:nvSpPr>
        <dsp:cNvPr id="0" name=""/>
        <dsp:cNvSpPr/>
      </dsp:nvSpPr>
      <dsp:spPr>
        <a:xfrm rot="16200000">
          <a:off x="-2549900" y="2549900"/>
          <a:ext cx="5600699" cy="50089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Темперамент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-2549900" y="2549900"/>
        <a:ext cx="5600699" cy="500898"/>
      </dsp:txXfrm>
    </dsp:sp>
    <dsp:sp modelId="{C52646FA-7A6E-408A-8A67-8706D0EEAEFF}">
      <dsp:nvSpPr>
        <dsp:cNvPr id="0" name=""/>
        <dsp:cNvSpPr/>
      </dsp:nvSpPr>
      <dsp:spPr>
        <a:xfrm>
          <a:off x="1549149" y="273034"/>
          <a:ext cx="3490356" cy="10641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Мотивы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549149" y="273034"/>
        <a:ext cx="3490356" cy="1064133"/>
      </dsp:txXfrm>
    </dsp:sp>
    <dsp:sp modelId="{3B8CC2BC-72DD-4469-B8EE-71D8C5186FFB}">
      <dsp:nvSpPr>
        <dsp:cNvPr id="0" name=""/>
        <dsp:cNvSpPr/>
      </dsp:nvSpPr>
      <dsp:spPr>
        <a:xfrm>
          <a:off x="1549149" y="1603200"/>
          <a:ext cx="3490356" cy="10641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Поступки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1549149" y="1603200"/>
        <a:ext cx="3490356" cy="1064133"/>
      </dsp:txXfrm>
    </dsp:sp>
    <dsp:sp modelId="{EEF99F3C-1F37-424B-B30F-90AF3782BFA3}">
      <dsp:nvSpPr>
        <dsp:cNvPr id="0" name=""/>
        <dsp:cNvSpPr/>
      </dsp:nvSpPr>
      <dsp:spPr>
        <a:xfrm>
          <a:off x="1549149" y="2933366"/>
          <a:ext cx="3490356" cy="10641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Убеждения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1549149" y="2933366"/>
        <a:ext cx="3490356" cy="1064133"/>
      </dsp:txXfrm>
    </dsp:sp>
    <dsp:sp modelId="{764C0E3B-84E8-42D9-A984-6183A524E3DF}">
      <dsp:nvSpPr>
        <dsp:cNvPr id="0" name=""/>
        <dsp:cNvSpPr/>
      </dsp:nvSpPr>
      <dsp:spPr>
        <a:xfrm>
          <a:off x="1549149" y="4263532"/>
          <a:ext cx="3490356" cy="10641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Моральные устои личности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1549149" y="4263532"/>
        <a:ext cx="3490356" cy="10641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00FF5-FB86-4DB5-A556-5C5FBCB70D45}">
      <dsp:nvSpPr>
        <dsp:cNvPr id="0" name=""/>
        <dsp:cNvSpPr/>
      </dsp:nvSpPr>
      <dsp:spPr>
        <a:xfrm>
          <a:off x="500898" y="2800349"/>
          <a:ext cx="1048250" cy="1330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4125" y="0"/>
              </a:lnTo>
              <a:lnTo>
                <a:pt x="524125" y="1330166"/>
              </a:lnTo>
              <a:lnTo>
                <a:pt x="1048250" y="133016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982684" y="3423093"/>
        <a:ext cx="84678" cy="84678"/>
      </dsp:txXfrm>
    </dsp:sp>
    <dsp:sp modelId="{B65A0FD7-E8AD-4DC6-A621-C40D973EBB8D}">
      <dsp:nvSpPr>
        <dsp:cNvPr id="0" name=""/>
        <dsp:cNvSpPr/>
      </dsp:nvSpPr>
      <dsp:spPr>
        <a:xfrm>
          <a:off x="500898" y="2754630"/>
          <a:ext cx="10482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48250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98817" y="2774143"/>
        <a:ext cx="52412" cy="52412"/>
      </dsp:txXfrm>
    </dsp:sp>
    <dsp:sp modelId="{1F134920-98A7-42DE-AAEF-CE2EC9D81DF5}">
      <dsp:nvSpPr>
        <dsp:cNvPr id="0" name=""/>
        <dsp:cNvSpPr/>
      </dsp:nvSpPr>
      <dsp:spPr>
        <a:xfrm>
          <a:off x="500898" y="1470183"/>
          <a:ext cx="1048250" cy="1330166"/>
        </a:xfrm>
        <a:custGeom>
          <a:avLst/>
          <a:gdLst/>
          <a:ahLst/>
          <a:cxnLst/>
          <a:rect l="0" t="0" r="0" b="0"/>
          <a:pathLst>
            <a:path>
              <a:moveTo>
                <a:pt x="0" y="1330166"/>
              </a:moveTo>
              <a:lnTo>
                <a:pt x="524125" y="1330166"/>
              </a:lnTo>
              <a:lnTo>
                <a:pt x="524125" y="0"/>
              </a:lnTo>
              <a:lnTo>
                <a:pt x="104825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>
            <a:solidFill>
              <a:schemeClr val="tx1"/>
            </a:solidFill>
          </a:endParaRPr>
        </a:p>
      </dsp:txBody>
      <dsp:txXfrm>
        <a:off x="982684" y="2092927"/>
        <a:ext cx="84678" cy="84678"/>
      </dsp:txXfrm>
    </dsp:sp>
    <dsp:sp modelId="{F2B37776-7DE5-4ED8-954C-2F239D0B7511}">
      <dsp:nvSpPr>
        <dsp:cNvPr id="0" name=""/>
        <dsp:cNvSpPr/>
      </dsp:nvSpPr>
      <dsp:spPr>
        <a:xfrm rot="16200000">
          <a:off x="-2549900" y="2549900"/>
          <a:ext cx="5600699" cy="5008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>
              <a:solidFill>
                <a:schemeClr val="tx1"/>
              </a:solidFill>
            </a:rPr>
            <a:t>Темперамент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-2549900" y="2549900"/>
        <a:ext cx="5600699" cy="500898"/>
      </dsp:txXfrm>
    </dsp:sp>
    <dsp:sp modelId="{C52646FA-7A6E-408A-8A67-8706D0EEAEFF}">
      <dsp:nvSpPr>
        <dsp:cNvPr id="0" name=""/>
        <dsp:cNvSpPr/>
      </dsp:nvSpPr>
      <dsp:spPr>
        <a:xfrm>
          <a:off x="1549149" y="938117"/>
          <a:ext cx="3490356" cy="10641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Общая активность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549149" y="938117"/>
        <a:ext cx="3490356" cy="1064133"/>
      </dsp:txXfrm>
    </dsp:sp>
    <dsp:sp modelId="{99C92D25-AD89-45E7-BA8D-2127C3AC7B25}">
      <dsp:nvSpPr>
        <dsp:cNvPr id="0" name=""/>
        <dsp:cNvSpPr/>
      </dsp:nvSpPr>
      <dsp:spPr>
        <a:xfrm>
          <a:off x="1549149" y="2268283"/>
          <a:ext cx="3490356" cy="10641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Особенности моторной сферы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549149" y="2268283"/>
        <a:ext cx="3490356" cy="1064133"/>
      </dsp:txXfrm>
    </dsp:sp>
    <dsp:sp modelId="{A9D12E78-86D2-4DB4-997A-D6E48F2915F4}">
      <dsp:nvSpPr>
        <dsp:cNvPr id="0" name=""/>
        <dsp:cNvSpPr/>
      </dsp:nvSpPr>
      <dsp:spPr>
        <a:xfrm>
          <a:off x="1549149" y="3598449"/>
          <a:ext cx="3490356" cy="10641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Свойства эмоциональности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549149" y="3598449"/>
        <a:ext cx="3490356" cy="1064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7DCAF-A3C8-4D2D-ABC8-154F50FE39D1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69EA1-156C-4A55-9F83-85651D9F3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653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1084-1D55-40FC-A1CD-DFEBEE80B45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F16-4970-46B2-B693-8F3B3DA93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59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1084-1D55-40FC-A1CD-DFEBEE80B45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F16-4970-46B2-B693-8F3B3DA93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293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1084-1D55-40FC-A1CD-DFEBEE80B45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F16-4970-46B2-B693-8F3B3DA93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73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1084-1D55-40FC-A1CD-DFEBEE80B45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F16-4970-46B2-B693-8F3B3DA93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885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1084-1D55-40FC-A1CD-DFEBEE80B45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F16-4970-46B2-B693-8F3B3DA93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03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1084-1D55-40FC-A1CD-DFEBEE80B45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F16-4970-46B2-B693-8F3B3DA93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06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1084-1D55-40FC-A1CD-DFEBEE80B45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F16-4970-46B2-B693-8F3B3DA93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14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1084-1D55-40FC-A1CD-DFEBEE80B45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F16-4970-46B2-B693-8F3B3DA93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18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1084-1D55-40FC-A1CD-DFEBEE80B45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F16-4970-46B2-B693-8F3B3DA93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78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1084-1D55-40FC-A1CD-DFEBEE80B45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F16-4970-46B2-B693-8F3B3DA93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6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1084-1D55-40FC-A1CD-DFEBEE80B45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F16-4970-46B2-B693-8F3B3DA93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6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21084-1D55-40FC-A1CD-DFEBEE80B452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CCF16-4970-46B2-B693-8F3B3DA93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32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Индивид. Индивидуальность. Личность</a:t>
            </a:r>
            <a:endParaRPr lang="ru-RU" b="1" dirty="0"/>
          </a:p>
        </p:txBody>
      </p:sp>
      <p:sp>
        <p:nvSpPr>
          <p:cNvPr id="4" name="Подзаголовок 2"/>
          <p:cNvSpPr>
            <a:spLocks noGrp="1"/>
          </p:cNvSpPr>
          <p:nvPr/>
        </p:nvSpPr>
        <p:spPr>
          <a:xfrm>
            <a:off x="8220159" y="6224954"/>
            <a:ext cx="3471328" cy="369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Составили </a:t>
            </a:r>
            <a:r>
              <a:rPr lang="ru-RU" sz="1200" dirty="0" err="1" smtClean="0"/>
              <a:t>к.псих.наук</a:t>
            </a:r>
            <a:r>
              <a:rPr lang="ru-RU" sz="1200" dirty="0" smtClean="0"/>
              <a:t> Савина О.О, Смирнова О.М.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544268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1485" y="744171"/>
            <a:ext cx="10515600" cy="4351338"/>
          </a:xfrm>
        </p:spPr>
        <p:txBody>
          <a:bodyPr/>
          <a:lstStyle/>
          <a:p>
            <a:r>
              <a:rPr lang="ru-RU" b="1" dirty="0" smtClean="0">
                <a:solidFill>
                  <a:srgbClr val="FF6600"/>
                </a:solidFill>
              </a:rPr>
              <a:t>индивидуальный стиль деятельности </a:t>
            </a:r>
            <a:r>
              <a:rPr lang="ru-RU" sz="1000" b="1" dirty="0" smtClean="0"/>
              <a:t>(В.С. Мерлин)</a:t>
            </a:r>
            <a:r>
              <a:rPr lang="ru-RU" sz="1000" dirty="0" smtClean="0"/>
              <a:t> </a:t>
            </a:r>
            <a:r>
              <a:rPr lang="ru-RU" dirty="0" smtClean="0"/>
              <a:t>- </a:t>
            </a:r>
            <a:r>
              <a:rPr lang="ru-RU" i="1" dirty="0" smtClean="0"/>
              <a:t>понимание, учёт и овладение человеком своими психодинамическими особенностями </a:t>
            </a:r>
            <a:r>
              <a:rPr lang="ru-RU" sz="1000" i="1" dirty="0"/>
              <a:t>(И.В. Дубровина, Е.Е. Данилова, А.М. </a:t>
            </a:r>
            <a:r>
              <a:rPr lang="ru-RU" sz="1000" i="1" dirty="0" smtClean="0"/>
              <a:t>Прихожан. Психология,2004)</a:t>
            </a:r>
          </a:p>
          <a:p>
            <a:pPr marL="0" indent="0">
              <a:buNone/>
            </a:pPr>
            <a:endParaRPr lang="ru-RU" sz="1000" i="1" dirty="0"/>
          </a:p>
          <a:p>
            <a:pPr marL="0" indent="0">
              <a:buNone/>
            </a:pPr>
            <a:r>
              <a:rPr lang="ru-RU" sz="1400" dirty="0" smtClean="0"/>
              <a:t>Пример:</a:t>
            </a:r>
          </a:p>
          <a:p>
            <a:r>
              <a:rPr lang="ru-RU" dirty="0"/>
              <a:t>холерику легче, чем флегматику, выработать у себя быстроту и энергию </a:t>
            </a:r>
            <a:r>
              <a:rPr lang="ru-RU" dirty="0" smtClean="0"/>
              <a:t>действий</a:t>
            </a:r>
          </a:p>
          <a:p>
            <a:r>
              <a:rPr lang="ru-RU" dirty="0" smtClean="0"/>
              <a:t>флегматику </a:t>
            </a:r>
            <a:r>
              <a:rPr lang="ru-RU" dirty="0"/>
              <a:t>легче выработать выдержку и хладнокровие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43824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565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</a:rPr>
              <a:t>САНГВИНИК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40778"/>
            <a:ext cx="10515600" cy="523618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Устойчивый, уравновешенный.</a:t>
            </a:r>
          </a:p>
          <a:p>
            <a:r>
              <a:rPr lang="ru-RU" dirty="0" smtClean="0"/>
              <a:t>Живо</a:t>
            </a:r>
            <a:r>
              <a:rPr lang="ru-RU" dirty="0"/>
              <a:t>, возбужденно откликается на все, что привлекает его внимание. Живая мимика и выразительные движения. По его лицу легко угадать его настроение, отношение к предмету или человеку.</a:t>
            </a:r>
          </a:p>
          <a:p>
            <a:r>
              <a:rPr lang="ru-RU" dirty="0"/>
              <a:t>Очень энергичен и работоспособен, активно принимается за новое дело и может долго работать не утомляясь. Способен быстро сосредоточится, дисциплинирован, при желании может сдерживать проявление своих чувств и непроизвольные </a:t>
            </a:r>
            <a:r>
              <a:rPr lang="ru-RU" dirty="0" smtClean="0"/>
              <a:t>реакции.</a:t>
            </a:r>
          </a:p>
          <a:p>
            <a:r>
              <a:rPr lang="ru-RU" dirty="0" smtClean="0"/>
              <a:t>Лабильность </a:t>
            </a:r>
            <a:r>
              <a:rPr lang="ru-RU" dirty="0"/>
              <a:t>(большая скорость смены эмоциональных состояний</a:t>
            </a:r>
            <a:r>
              <a:rPr lang="ru-RU" dirty="0" smtClean="0"/>
              <a:t>). Ему </a:t>
            </a:r>
            <a:r>
              <a:rPr lang="ru-RU" dirty="0"/>
              <a:t>присущи быстрые движения, гибкость ума, находчивость, быстрый темп речи, быстрое включение в новую работу. Проявляется изменчивость чувств, настроений, интересов и стремлений. Большая подвижность стереотипов, некоторая склонность к неустойчивости.</a:t>
            </a:r>
          </a:p>
          <a:p>
            <a:r>
              <a:rPr lang="ru-RU" dirty="0"/>
              <a:t>Легко сходится с новыми людьми, быстро привыкает к новым требованиям и обстановке. Без усилий не только переключается с одной работы на другую, но и переучивается, овладевая новыми навыками. Как правило, он экстраверт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1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02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ХОЛЕРИК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0085" y="1315671"/>
            <a:ext cx="10515600" cy="4351338"/>
          </a:xfrm>
        </p:spPr>
        <p:txBody>
          <a:bodyPr/>
          <a:lstStyle/>
          <a:p>
            <a:r>
              <a:rPr lang="ru-RU" dirty="0" smtClean="0"/>
              <a:t>Неуравновешенный. Большая жизненная энергия.</a:t>
            </a:r>
          </a:p>
          <a:p>
            <a:r>
              <a:rPr lang="ru-RU" dirty="0" err="1" smtClean="0"/>
              <a:t>Необуздан</a:t>
            </a:r>
            <a:r>
              <a:rPr lang="ru-RU" dirty="0"/>
              <a:t>, </a:t>
            </a:r>
            <a:r>
              <a:rPr lang="ru-RU" dirty="0" err="1"/>
              <a:t>несдержан</a:t>
            </a:r>
            <a:r>
              <a:rPr lang="ru-RU" dirty="0"/>
              <a:t>, нетерпелив. Резкость и стремительность </a:t>
            </a:r>
            <a:r>
              <a:rPr lang="ru-RU" dirty="0" smtClean="0"/>
              <a:t>движений.</a:t>
            </a:r>
            <a:endParaRPr lang="ru-RU" dirty="0"/>
          </a:p>
          <a:p>
            <a:r>
              <a:rPr lang="ru-RU" dirty="0" smtClean="0"/>
              <a:t>Большая </a:t>
            </a:r>
            <a:r>
              <a:rPr lang="ru-RU" dirty="0"/>
              <a:t>сила эмоций, </a:t>
            </a:r>
            <a:r>
              <a:rPr lang="ru-RU" dirty="0" smtClean="0"/>
              <a:t>импульсивность. Вспыльчив.</a:t>
            </a:r>
          </a:p>
          <a:p>
            <a:r>
              <a:rPr lang="ru-RU" dirty="0" smtClean="0"/>
              <a:t>Большая </a:t>
            </a:r>
            <a:r>
              <a:rPr lang="ru-RU" dirty="0"/>
              <a:t>устойчивость стремлений и интересов, большая настойчивость, возможны затруднения в переключении </a:t>
            </a:r>
            <a:r>
              <a:rPr lang="ru-RU" dirty="0" smtClean="0"/>
              <a:t>внимания. Скорее </a:t>
            </a:r>
            <a:r>
              <a:rPr lang="ru-RU" dirty="0"/>
              <a:t>экстраверт.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44204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ФЛЕГМАТИК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0923"/>
            <a:ext cx="10515600" cy="49460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Устойчивая нервная системы. Отличается </a:t>
            </a:r>
            <a:r>
              <a:rPr lang="ru-RU" dirty="0"/>
              <a:t>терпеливостью, выдержкой, самообладанием. При больших неприятностях остается спокойным. </a:t>
            </a:r>
            <a:r>
              <a:rPr lang="ru-RU" dirty="0" smtClean="0"/>
              <a:t>Его </a:t>
            </a:r>
            <a:r>
              <a:rPr lang="ru-RU" dirty="0"/>
              <a:t>трудно рассмешить и опечалить - когда вокруг громко смеются, он может оставаться невозмутимым. </a:t>
            </a:r>
            <a:r>
              <a:rPr lang="ru-RU" dirty="0" smtClean="0"/>
              <a:t>Обычно </a:t>
            </a:r>
            <a:r>
              <a:rPr lang="ru-RU" dirty="0"/>
              <a:t>у него бедная мимика, движения невыразительны и замедлены, так же, как </a:t>
            </a:r>
            <a:r>
              <a:rPr lang="ru-RU" dirty="0" smtClean="0"/>
              <a:t>речь.</a:t>
            </a:r>
          </a:p>
          <a:p>
            <a:r>
              <a:rPr lang="ru-RU" dirty="0" smtClean="0"/>
              <a:t>Он </a:t>
            </a:r>
            <a:r>
              <a:rPr lang="ru-RU" dirty="0"/>
              <a:t>ненаходчив, с трудом переключает внимание и приспосабливается к новой обстановке, медленно перестраивает навыки и привычки. При этом он энергичен и </a:t>
            </a:r>
            <a:r>
              <a:rPr lang="ru-RU" dirty="0" smtClean="0"/>
              <a:t>работоспособен.</a:t>
            </a:r>
          </a:p>
          <a:p>
            <a:r>
              <a:rPr lang="ru-RU" dirty="0"/>
              <a:t>Придерживается стереотипов, трудно перестраивается. </a:t>
            </a:r>
            <a:r>
              <a:rPr lang="ru-RU" dirty="0" smtClean="0"/>
              <a:t>Как </a:t>
            </a:r>
            <a:r>
              <a:rPr lang="ru-RU" dirty="0"/>
              <a:t>правило, он трудно сходится с новыми людьми, слабо откликается на внешние впечатления, интроверт. </a:t>
            </a:r>
            <a:r>
              <a:rPr lang="ru-RU" dirty="0" smtClean="0"/>
              <a:t>Основателен</a:t>
            </a:r>
            <a:r>
              <a:rPr lang="ru-RU" dirty="0"/>
              <a:t>, постоянен</a:t>
            </a:r>
            <a:r>
              <a:rPr lang="ru-RU" dirty="0" smtClean="0"/>
              <a:t>. Хорошо сопротивляется.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371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7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9933"/>
                </a:solidFill>
              </a:rPr>
              <a:t>МЕЛАНХОЛИК</a:t>
            </a:r>
            <a:endParaRPr lang="ru-RU" sz="3600" dirty="0">
              <a:solidFill>
                <a:srgbClr val="FF993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900" y="1289294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Глубина чувств при слабом внешнем их выражении. Высокая чувствительность.</a:t>
            </a:r>
          </a:p>
          <a:p>
            <a:r>
              <a:rPr lang="ru-RU" dirty="0"/>
              <a:t>Сильные раздражители - источники нарушения поведения</a:t>
            </a:r>
            <a:r>
              <a:rPr lang="ru-RU" dirty="0" smtClean="0"/>
              <a:t>. Незначительный </a:t>
            </a:r>
            <a:r>
              <a:rPr lang="ru-RU" dirty="0"/>
              <a:t>повод может вызвать у него слезы, он чрезмерно обидчив, болезненно </a:t>
            </a:r>
            <a:r>
              <a:rPr lang="ru-RU" dirty="0" smtClean="0"/>
              <a:t>чувствителен.</a:t>
            </a:r>
            <a:r>
              <a:rPr lang="ru-RU" dirty="0"/>
              <a:t> Обычно он застенчив, нерешителен, робок, малейшая трудность заставляет его опускать руки. </a:t>
            </a:r>
            <a:endParaRPr lang="ru-RU" dirty="0" smtClean="0"/>
          </a:p>
          <a:p>
            <a:r>
              <a:rPr lang="ru-RU" dirty="0" smtClean="0"/>
              <a:t>Мимика </a:t>
            </a:r>
            <a:r>
              <a:rPr lang="ru-RU" dirty="0"/>
              <a:t>и движения его невыразительны, голос тихий, движения бедны. </a:t>
            </a:r>
            <a:r>
              <a:rPr lang="ru-RU" dirty="0" smtClean="0"/>
              <a:t>Меланхолик </a:t>
            </a:r>
            <a:r>
              <a:rPr lang="ru-RU" dirty="0"/>
              <a:t>неэнергичен, ненастойчив, легко утомляется и мало работоспособен. Ему присущее легко отвлекаемое и неустойчивое внимание и замедленный темп действий. Однако в спокойной привычной обстановке меланхолик может успешно справляться с жизненными задачами. Большинство меланхоликов - интроверты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4795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2946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Карикатура Х. </a:t>
            </a:r>
            <a:r>
              <a:rPr lang="ru-RU" sz="2800" b="1" dirty="0" err="1"/>
              <a:t>Бидструпа</a:t>
            </a:r>
            <a:r>
              <a:rPr lang="ru-RU" sz="2800" b="1" dirty="0"/>
              <a:t> «Флегматик и холерик»</a:t>
            </a:r>
            <a:endParaRPr lang="ru-RU" sz="2800" b="1" dirty="0"/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873" y="860673"/>
            <a:ext cx="4263033" cy="588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632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Задание 1</a:t>
            </a:r>
            <a:r>
              <a:rPr lang="ru-RU" sz="2000" dirty="0" smtClean="0"/>
              <a:t>. Карикатура </a:t>
            </a:r>
            <a:r>
              <a:rPr lang="ru-RU" sz="2000" dirty="0" err="1" smtClean="0"/>
              <a:t>Херлуфа</a:t>
            </a:r>
            <a:r>
              <a:rPr lang="ru-RU" sz="2000" dirty="0" smtClean="0"/>
              <a:t> </a:t>
            </a:r>
            <a:r>
              <a:rPr lang="ru-RU" sz="2000" dirty="0" err="1"/>
              <a:t>Бидструпа</a:t>
            </a:r>
            <a:r>
              <a:rPr lang="ru-RU" sz="2000" dirty="0"/>
              <a:t> "Темперамент</a:t>
            </a:r>
            <a:r>
              <a:rPr lang="ru-RU" sz="2000" dirty="0" smtClean="0"/>
              <a:t>"</a:t>
            </a:r>
            <a:endParaRPr lang="ru-RU" sz="20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1" y="800100"/>
            <a:ext cx="5553807" cy="55538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800099"/>
            <a:ext cx="1499449" cy="55538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wordArtVert" wrap="square" rtlCol="0">
            <a:spAutoFit/>
          </a:bodyPr>
          <a:lstStyle/>
          <a:p>
            <a:pPr algn="ctr"/>
            <a:r>
              <a:rPr lang="ru-RU" sz="2400" b="1" dirty="0" smtClean="0"/>
              <a:t>Определите тип темперамента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75348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8538" y="198071"/>
            <a:ext cx="10515600" cy="70753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/>
              <a:t>Задание 2.</a:t>
            </a:r>
            <a:r>
              <a:rPr lang="ru-RU" sz="2400" dirty="0"/>
              <a:t> Проанализируйте описание темпераментов, выделите те характеристики, которые явно есть у Вас. Определите свой тип темперамента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593" y="934184"/>
            <a:ext cx="7859022" cy="5894266"/>
          </a:xfrm>
        </p:spPr>
      </p:pic>
    </p:spTree>
    <p:extLst>
      <p:ext uri="{BB962C8B-B14F-4D97-AF65-F5344CB8AC3E}">
        <p14:creationId xmlns:p14="http://schemas.microsoft.com/office/powerpoint/2010/main" val="1192224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97" y="1620351"/>
            <a:ext cx="5587422" cy="3883634"/>
          </a:xfrm>
        </p:spPr>
      </p:pic>
      <p:sp>
        <p:nvSpPr>
          <p:cNvPr id="4" name="Объек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Задание 3.</a:t>
            </a:r>
            <a:r>
              <a:rPr lang="ru-RU" sz="2800" dirty="0"/>
              <a:t> </a:t>
            </a:r>
            <a:r>
              <a:rPr lang="ru-RU" sz="2800" dirty="0" smtClean="0"/>
              <a:t>Вспомните персонажей мультфильма о Винни-Пухе.</a:t>
            </a:r>
            <a:br>
              <a:rPr lang="ru-RU" sz="2800" dirty="0" smtClean="0"/>
            </a:br>
            <a:r>
              <a:rPr lang="ru-RU" sz="2800" dirty="0" smtClean="0"/>
              <a:t>Определите тип </a:t>
            </a:r>
            <a:r>
              <a:rPr lang="ru-RU" sz="2800" dirty="0"/>
              <a:t>темперамента </a:t>
            </a:r>
            <a:r>
              <a:rPr lang="ru-RU" sz="2800" dirty="0" smtClean="0"/>
              <a:t>каждого персонажа с </a:t>
            </a:r>
            <a:r>
              <a:rPr lang="ru-RU" sz="2800" dirty="0"/>
              <a:t>кратким обоснованием своего мнения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358362" y="6471111"/>
            <a:ext cx="244971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/>
              <a:t>https://klike.net/2502-kartinki-vinni-puh-37-foto.html</a:t>
            </a:r>
            <a:endParaRPr lang="ru-RU" sz="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665" y="2403771"/>
            <a:ext cx="5361842" cy="406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07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к заданию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199" y="2189283"/>
            <a:ext cx="6866794" cy="3235571"/>
          </a:xfrm>
          <a:ln>
            <a:solidFill>
              <a:srgbClr val="33CCCC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Винни-Пух – сангвиник</a:t>
            </a:r>
          </a:p>
          <a:p>
            <a:pPr marL="0" indent="0">
              <a:buNone/>
            </a:pPr>
            <a:r>
              <a:rPr lang="ru-RU" dirty="0" smtClean="0"/>
              <a:t>Пятачок – смешанный тип</a:t>
            </a:r>
          </a:p>
          <a:p>
            <a:pPr marL="0" indent="0">
              <a:buNone/>
            </a:pPr>
            <a:r>
              <a:rPr lang="ru-RU" dirty="0" smtClean="0"/>
              <a:t>Сова – флегматик</a:t>
            </a:r>
          </a:p>
          <a:p>
            <a:pPr marL="0" indent="0">
              <a:buNone/>
            </a:pPr>
            <a:r>
              <a:rPr lang="ru-RU" dirty="0" err="1" smtClean="0"/>
              <a:t>Иа</a:t>
            </a:r>
            <a:r>
              <a:rPr lang="ru-RU" dirty="0" smtClean="0"/>
              <a:t> – меланхолик</a:t>
            </a:r>
          </a:p>
          <a:p>
            <a:pPr marL="0" indent="0">
              <a:buNone/>
            </a:pPr>
            <a:r>
              <a:rPr lang="ru-RU" dirty="0" smtClean="0"/>
              <a:t>Кролик - флегматик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093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Индивид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Отдельное </a:t>
            </a:r>
            <a:r>
              <a:rPr lang="ru-RU" dirty="0"/>
              <a:t>живое существо, представитель биологического </a:t>
            </a:r>
            <a:r>
              <a:rPr lang="ru-RU" dirty="0" smtClean="0"/>
              <a:t>вида</a:t>
            </a:r>
          </a:p>
          <a:p>
            <a:pPr marL="0" lvl="0" indent="0" algn="r">
              <a:buNone/>
            </a:pPr>
            <a:r>
              <a:rPr lang="ru-RU" sz="800" dirty="0" smtClean="0"/>
              <a:t>(</a:t>
            </a:r>
            <a:r>
              <a:rPr lang="ru-RU" sz="800" dirty="0" err="1" smtClean="0"/>
              <a:t>Гамезо</a:t>
            </a:r>
            <a:r>
              <a:rPr lang="ru-RU" sz="800" dirty="0" smtClean="0"/>
              <a:t> </a:t>
            </a:r>
            <a:r>
              <a:rPr lang="ru-RU" sz="800" dirty="0"/>
              <a:t>М.В., Домашенко И.А., 2001).</a:t>
            </a:r>
          </a:p>
          <a:p>
            <a:pPr lvl="0"/>
            <a:r>
              <a:rPr lang="ru-RU" dirty="0"/>
              <a:t>Отдельный представитель общества, народа, класса, социальной группы. Человек в момент рождения — это индивид, индивид — это не «</a:t>
            </a:r>
            <a:r>
              <a:rPr lang="ru-RU" i="1" dirty="0"/>
              <a:t>один</a:t>
            </a:r>
            <a:r>
              <a:rPr lang="ru-RU" dirty="0"/>
              <a:t>», а «</a:t>
            </a:r>
            <a:r>
              <a:rPr lang="ru-RU" i="1" dirty="0"/>
              <a:t>один из</a:t>
            </a:r>
            <a:r>
              <a:rPr lang="ru-RU" dirty="0"/>
              <a:t>» человеческого общества. Понятие подчеркивает зависимость человека от общества. </a:t>
            </a:r>
          </a:p>
        </p:txBody>
      </p:sp>
    </p:spTree>
    <p:extLst>
      <p:ext uri="{BB962C8B-B14F-4D97-AF65-F5344CB8AC3E}">
        <p14:creationId xmlns:p14="http://schemas.microsoft.com/office/powerpoint/2010/main" val="112630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Индивидуальность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</a:t>
            </a:r>
            <a:r>
              <a:rPr lang="ru-RU" dirty="0"/>
              <a:t>совокупность психических, физиологических и социальных особенностей конкретного человека с точки зрения его уникальности, своеобразия и неповторимости (Маклаков А. Г</a:t>
            </a:r>
            <a:r>
              <a:rPr lang="ru-RU" b="1" dirty="0"/>
              <a:t>.</a:t>
            </a:r>
            <a:r>
              <a:rPr lang="ru-RU" dirty="0"/>
              <a:t>, 2001).</a:t>
            </a:r>
          </a:p>
        </p:txBody>
      </p:sp>
    </p:spTree>
    <p:extLst>
      <p:ext uri="{BB962C8B-B14F-4D97-AF65-F5344CB8AC3E}">
        <p14:creationId xmlns:p14="http://schemas.microsoft.com/office/powerpoint/2010/main" val="1170301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Личность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</a:t>
            </a:r>
            <a:r>
              <a:rPr lang="ru-RU" dirty="0"/>
              <a:t>конкретный человек, взятый в системе его устойчивых социально обусловленных психологических характеристик, которые проявляются в общественных связях и отношениях, определяют его нравственные поступки и имеют существенное значение для него самого и окружающих (Маклаков А. Г., 2001)</a:t>
            </a:r>
          </a:p>
        </p:txBody>
      </p:sp>
    </p:spTree>
    <p:extLst>
      <p:ext uri="{BB962C8B-B14F-4D97-AF65-F5344CB8AC3E}">
        <p14:creationId xmlns:p14="http://schemas.microsoft.com/office/powerpoint/2010/main" val="1106577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854" y="1825625"/>
            <a:ext cx="11068334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600" dirty="0"/>
              <a:t>Индивидом </a:t>
            </a:r>
            <a:r>
              <a:rPr lang="ru-RU" sz="3600" dirty="0" smtClean="0"/>
              <a:t>рождаются,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         личностью становятся,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                               индивидуальность </a:t>
            </a:r>
            <a:r>
              <a:rPr lang="ru-RU" sz="3600" dirty="0"/>
              <a:t>отстаивают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32151" y="5671039"/>
            <a:ext cx="1023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(А.Н. Леонтьев)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6543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9827" y="304214"/>
            <a:ext cx="10515600" cy="947010"/>
          </a:xfr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 smtClean="0"/>
              <a:t>Структура личности</a:t>
            </a:r>
            <a:br>
              <a:rPr lang="ru-RU" sz="3600" b="1" dirty="0" smtClean="0"/>
            </a:br>
            <a:r>
              <a:rPr lang="ru-RU" sz="1600" dirty="0" smtClean="0">
                <a:solidFill>
                  <a:schemeClr val="tx1"/>
                </a:solidFill>
              </a:rPr>
              <a:t>(по </a:t>
            </a:r>
            <a:r>
              <a:rPr lang="ru-RU" sz="1600" i="1" dirty="0">
                <a:solidFill>
                  <a:schemeClr val="tx1"/>
                </a:solidFill>
              </a:rPr>
              <a:t>С.Л. Рубинштейну)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955991"/>
              </p:ext>
            </p:extLst>
          </p:nvPr>
        </p:nvGraphicFramePr>
        <p:xfrm>
          <a:off x="1400908" y="1547288"/>
          <a:ext cx="9633438" cy="2366168"/>
        </p:xfrm>
        <a:graphic>
          <a:graphicData uri="http://schemas.openxmlformats.org/drawingml/2006/table">
            <a:tbl>
              <a:tblPr/>
              <a:tblGrid>
                <a:gridCol w="3250223">
                  <a:extLst>
                    <a:ext uri="{9D8B030D-6E8A-4147-A177-3AD203B41FA5}">
                      <a16:colId xmlns:a16="http://schemas.microsoft.com/office/drawing/2014/main" val="4065635770"/>
                    </a:ext>
                  </a:extLst>
                </a:gridCol>
                <a:gridCol w="6383215">
                  <a:extLst>
                    <a:ext uri="{9D8B030D-6E8A-4147-A177-3AD203B41FA5}">
                      <a16:colId xmlns:a16="http://schemas.microsoft.com/office/drawing/2014/main" val="1829850346"/>
                    </a:ext>
                  </a:extLst>
                </a:gridCol>
              </a:tblGrid>
              <a:tr h="666750">
                <a:tc>
                  <a:txBody>
                    <a:bodyPr/>
                    <a:lstStyle/>
                    <a:p>
                      <a:pPr algn="just"/>
                      <a:r>
                        <a:rPr lang="ru-RU" b="1" dirty="0">
                          <a:effectLst/>
                        </a:rPr>
                        <a:t>НАПРАВЛЕННОСТЬ</a:t>
                      </a:r>
                      <a:endParaRPr lang="ru-RU" dirty="0">
                        <a:effectLst/>
                      </a:endParaRPr>
                    </a:p>
                  </a:txBody>
                  <a:tcPr marL="28575" marR="28575" marT="28575" marB="28575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effectLst/>
                        </a:rPr>
                        <a:t>ПРОЯВЛЯЕТСЯ В ПОТРЕБНОСТЯХ, ИНТЕРЕСАХ, ИДЕАЛАХ, УБЕЖДЕНИЯХ, ДОМИНИРУЮЩИХ МОТИВАХ ДЕЯТЕЛЬНОСТИ И ПОВЕДЕНИЯ, И МИРОВОЗЗРЕНИИ.</a:t>
                      </a:r>
                    </a:p>
                  </a:txBody>
                  <a:tcPr marL="28575" marR="28575" marT="28575" marB="28575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13646"/>
                  </a:ext>
                </a:extLst>
              </a:tr>
              <a:tr h="605948">
                <a:tc>
                  <a:txBody>
                    <a:bodyPr/>
                    <a:lstStyle/>
                    <a:p>
                      <a:pPr algn="just"/>
                      <a:r>
                        <a:rPr lang="ru-RU" b="1">
                          <a:effectLst/>
                        </a:rPr>
                        <a:t>ЗНАНИЯ, УМЕНИЯ, НАВЫКИ</a:t>
                      </a:r>
                      <a:endParaRPr lang="ru-RU">
                        <a:effectLst/>
                      </a:endParaRPr>
                    </a:p>
                  </a:txBody>
                  <a:tcPr marL="28575" marR="28575" marT="28575" marB="28575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>
                          <a:effectLst/>
                        </a:rPr>
                        <a:t>ПРИОБРЕТАЮТСЯ В ПРОЦЕССЕ ЖИЗНИ И ПОЗНАВАТЕЛЬНОЙ ДЕЯТЕЛЬНОСТИ</a:t>
                      </a:r>
                    </a:p>
                  </a:txBody>
                  <a:tcPr marL="28575" marR="28575" marT="28575" marB="28575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90997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just"/>
                      <a:r>
                        <a:rPr lang="ru-RU" b="1" dirty="0">
                          <a:effectLst/>
                        </a:rPr>
                        <a:t>ИНДИВИДУАЛЬНО-ТИПОЛОГИЧЕСКИЕ ОСОБЕННОСТИ</a:t>
                      </a:r>
                      <a:endParaRPr lang="ru-RU" dirty="0">
                        <a:effectLst/>
                      </a:endParaRPr>
                    </a:p>
                  </a:txBody>
                  <a:tcPr marL="28575" marR="28575" marT="28575" marB="28575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effectLst/>
                        </a:rPr>
                        <a:t>ПРОЯВЛЯЮТСЯ В ТЕМПЕРАМЕНТЕ, ХАРАКТЕРЕ, СПОСОБНОСТЯХ</a:t>
                      </a:r>
                    </a:p>
                  </a:txBody>
                  <a:tcPr marL="28575" marR="28575" marT="28575" marB="28575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99319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42917" y="4209520"/>
            <a:ext cx="970355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0" i="0" u="none" strike="noStrike" dirty="0" smtClean="0">
                <a:solidFill>
                  <a:srgbClr val="444444"/>
                </a:solidFill>
                <a:effectLst/>
                <a:latin typeface="Open Sans"/>
              </a:rPr>
              <a:t>Мировоззрение — это: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ru-RU" b="0" i="0" u="none" strike="noStrike" dirty="0" smtClean="0">
                <a:solidFill>
                  <a:srgbClr val="444444"/>
                </a:solidFill>
                <a:effectLst/>
                <a:latin typeface="Open Sans"/>
              </a:rPr>
              <a:t>система взглядов человека на реальный, объективный мир, на место в нем: свое  и всего человечества;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ru-RU" b="0" i="0" u="none" strike="noStrike" dirty="0" smtClean="0">
                <a:solidFill>
                  <a:srgbClr val="444444"/>
                </a:solidFill>
                <a:effectLst/>
                <a:latin typeface="Open Sans"/>
              </a:rPr>
              <a:t>отношение человека к окружающей действительности и к собственному «Я»;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ru-RU" b="0" i="0" u="none" strike="noStrike" dirty="0" smtClean="0">
                <a:solidFill>
                  <a:srgbClr val="444444"/>
                </a:solidFill>
                <a:effectLst/>
                <a:latin typeface="Open Sans"/>
              </a:rPr>
              <a:t>жизненная позиция, убеждения, идеалы, принципы познания и деятельности, манера поведения, </a:t>
            </a:r>
            <a:r>
              <a:rPr lang="ru-RU" dirty="0" smtClean="0">
                <a:solidFill>
                  <a:srgbClr val="444444"/>
                </a:solidFill>
                <a:latin typeface="Open Sans"/>
              </a:rPr>
              <a:t>система ценностей, </a:t>
            </a:r>
            <a:r>
              <a:rPr lang="ru-RU" b="0" i="0" u="none" strike="noStrike" dirty="0" smtClean="0">
                <a:solidFill>
                  <a:srgbClr val="444444"/>
                </a:solidFill>
                <a:effectLst/>
                <a:latin typeface="Open Sans"/>
              </a:rPr>
              <a:t>морально-этические нормы и понятие нравственности, духовный мир личности, связанные с восприятием среды и общества</a:t>
            </a:r>
          </a:p>
          <a:p>
            <a:pPr algn="r" fontAlgn="base"/>
            <a:r>
              <a:rPr lang="ru-RU" sz="800" b="0" i="0" strike="noStrike" dirty="0" smtClean="0">
                <a:effectLst/>
                <a:latin typeface="Open Sans"/>
              </a:rPr>
              <a:t>(</a:t>
            </a:r>
            <a:r>
              <a:rPr lang="ru-RU" sz="800" b="0" i="0" strike="noStrike" dirty="0" smtClean="0">
                <a:effectLst/>
                <a:latin typeface="&amp;quot"/>
              </a:rPr>
              <a:t>http://gopsy.ru/lichnost/chto-takoe-mirovozzrenie.html</a:t>
            </a:r>
            <a:r>
              <a:rPr lang="ru-RU" sz="800" dirty="0" smtClean="0">
                <a:latin typeface="&amp;quot"/>
              </a:rPr>
              <a:t>)</a:t>
            </a:r>
            <a:endParaRPr lang="ru-RU" sz="800" b="0" i="0" strike="noStrike" dirty="0"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731628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70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Проявления личности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22132"/>
            <a:ext cx="10515600" cy="4954831"/>
          </a:xfrm>
        </p:spPr>
        <p:txBody>
          <a:bodyPr>
            <a:normAutofit/>
          </a:bodyPr>
          <a:lstStyle/>
          <a:p>
            <a:r>
              <a:rPr lang="ru-RU" b="1" dirty="0" smtClean="0"/>
              <a:t>Моральная сфера</a:t>
            </a:r>
            <a:r>
              <a:rPr lang="ru-RU" dirty="0" smtClean="0"/>
              <a:t>: </a:t>
            </a:r>
            <a:r>
              <a:rPr lang="ru-RU" dirty="0"/>
              <a:t>гуманность, жесткость, искренность, добродушие, патриотичность, беспристрастность, отзывчивость;</a:t>
            </a:r>
          </a:p>
          <a:p>
            <a:r>
              <a:rPr lang="ru-RU" b="1" dirty="0" smtClean="0"/>
              <a:t>Темпераментная сфера</a:t>
            </a:r>
            <a:r>
              <a:rPr lang="ru-RU" dirty="0" smtClean="0"/>
              <a:t>: </a:t>
            </a:r>
            <a:r>
              <a:rPr lang="ru-RU" dirty="0"/>
              <a:t>азартность, чувственность, романтичность, оживленность, восприимчивость; страстность, легкомысленность;</a:t>
            </a:r>
          </a:p>
          <a:p>
            <a:r>
              <a:rPr lang="ru-RU" b="1" dirty="0" smtClean="0"/>
              <a:t>Интеллектуальная </a:t>
            </a:r>
            <a:r>
              <a:rPr lang="ru-RU" b="1" dirty="0"/>
              <a:t>(познавательная</a:t>
            </a:r>
            <a:r>
              <a:rPr lang="ru-RU" b="1" dirty="0" smtClean="0"/>
              <a:t>) сфера</a:t>
            </a:r>
            <a:r>
              <a:rPr lang="ru-RU" dirty="0" smtClean="0"/>
              <a:t>: </a:t>
            </a:r>
            <a:r>
              <a:rPr lang="ru-RU" dirty="0" err="1"/>
              <a:t>аналитичность</a:t>
            </a:r>
            <a:r>
              <a:rPr lang="ru-RU" dirty="0"/>
              <a:t>, гибкость, пытливость, находчивость, деловитость, критичность, вдумчивость;</a:t>
            </a:r>
          </a:p>
          <a:p>
            <a:r>
              <a:rPr lang="ru-RU" b="1" dirty="0" smtClean="0"/>
              <a:t>Стеническая </a:t>
            </a:r>
            <a:r>
              <a:rPr lang="ru-RU" b="1" dirty="0"/>
              <a:t>(волевая</a:t>
            </a:r>
            <a:r>
              <a:rPr lang="ru-RU" b="1" dirty="0" smtClean="0"/>
              <a:t>) сфера</a:t>
            </a:r>
            <a:r>
              <a:rPr lang="ru-RU" dirty="0" smtClean="0"/>
              <a:t>: </a:t>
            </a:r>
            <a:r>
              <a:rPr lang="ru-RU" dirty="0"/>
              <a:t>категоричность, настойчивость, </a:t>
            </a:r>
            <a:r>
              <a:rPr lang="ru-RU" dirty="0" err="1"/>
              <a:t>упертость</a:t>
            </a:r>
            <a:r>
              <a:rPr lang="ru-RU" dirty="0"/>
              <a:t>, упрямство, целеустремленность, робость, смелость, самостоятельность.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35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4018905" y="2502059"/>
            <a:ext cx="2504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«Чистый» темперамент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674577" cy="60202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C3399"/>
                </a:solidFill>
              </a:rPr>
              <a:t>Темперамент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1200" dirty="0" smtClean="0"/>
              <a:t>(Гиппократ, </a:t>
            </a:r>
            <a:r>
              <a:rPr lang="en-US" sz="1200" dirty="0" smtClean="0"/>
              <a:t>V</a:t>
            </a:r>
            <a:r>
              <a:rPr lang="ru-RU" sz="1200" dirty="0" smtClean="0"/>
              <a:t>-</a:t>
            </a:r>
            <a:r>
              <a:rPr lang="en-US" sz="1200" dirty="0" smtClean="0"/>
              <a:t>IV</a:t>
            </a:r>
            <a:r>
              <a:rPr lang="ru-RU" sz="1200" dirty="0" smtClean="0"/>
              <a:t> </a:t>
            </a:r>
            <a:r>
              <a:rPr lang="ru-RU" sz="1200" dirty="0"/>
              <a:t>в. до н. э</a:t>
            </a:r>
            <a:r>
              <a:rPr lang="ru-RU" sz="1200" dirty="0" smtClean="0"/>
              <a:t>.; древнеримский </a:t>
            </a:r>
            <a:r>
              <a:rPr lang="ru-RU" sz="1200" dirty="0"/>
              <a:t>врач Гален, </a:t>
            </a:r>
            <a:r>
              <a:rPr lang="en-US" sz="1200" dirty="0" smtClean="0"/>
              <a:t>II</a:t>
            </a:r>
            <a:r>
              <a:rPr lang="ru-RU" sz="1200" dirty="0" smtClean="0"/>
              <a:t> </a:t>
            </a:r>
            <a:r>
              <a:rPr lang="ru-RU" sz="1200" dirty="0"/>
              <a:t>век н.э.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2692" y="1046943"/>
            <a:ext cx="10515600" cy="1375327"/>
          </a:xfrm>
        </p:spPr>
        <p:txBody>
          <a:bodyPr>
            <a:normAutofit fontScale="92500"/>
          </a:bodyPr>
          <a:lstStyle/>
          <a:p>
            <a:r>
              <a:rPr lang="ru-RU" sz="2400" b="1" dirty="0"/>
              <a:t>Темперамент</a:t>
            </a:r>
            <a:r>
              <a:rPr lang="ru-RU" sz="2400" dirty="0"/>
              <a:t> </a:t>
            </a:r>
            <a:r>
              <a:rPr lang="ru-RU" sz="1200" dirty="0"/>
              <a:t>(от лат. </a:t>
            </a:r>
            <a:r>
              <a:rPr lang="en-US" sz="1200" i="1" dirty="0" err="1"/>
              <a:t>temperamentum</a:t>
            </a:r>
            <a:r>
              <a:rPr lang="en-US" sz="1200" i="1" dirty="0"/>
              <a:t> </a:t>
            </a:r>
            <a:r>
              <a:rPr lang="ru-RU" sz="1200" dirty="0"/>
              <a:t>— соразмерность; умеренность)</a:t>
            </a:r>
            <a:r>
              <a:rPr lang="ru-RU" sz="2400" dirty="0"/>
              <a:t> — устойчивые индивидуальные особенности личности,</a:t>
            </a:r>
            <a:r>
              <a:rPr lang="ru-RU" sz="2400" i="1" dirty="0"/>
              <a:t> </a:t>
            </a:r>
            <a:r>
              <a:rPr lang="ru-RU" sz="2400" dirty="0"/>
              <a:t>определяющие различные стороны </a:t>
            </a:r>
            <a:r>
              <a:rPr lang="ru-RU" sz="2400" b="1" i="1" dirty="0"/>
              <a:t>динамики</a:t>
            </a:r>
            <a:r>
              <a:rPr lang="ru-RU" sz="2400" dirty="0"/>
              <a:t> его психической деятельности и </a:t>
            </a:r>
            <a:r>
              <a:rPr lang="ru-RU" sz="2400" dirty="0" smtClean="0"/>
              <a:t>поведения: </a:t>
            </a:r>
            <a:r>
              <a:rPr lang="ru-RU" sz="2200" i="1" dirty="0" smtClean="0"/>
              <a:t>темп, быстроту, ритм, интенсивность. </a:t>
            </a:r>
          </a:p>
          <a:p>
            <a:pPr marL="0" indent="0" algn="r">
              <a:buNone/>
            </a:pPr>
            <a:r>
              <a:rPr lang="ru-RU" sz="1000" dirty="0" smtClean="0"/>
              <a:t>(Мещеряков </a:t>
            </a:r>
            <a:r>
              <a:rPr lang="ru-RU" sz="1000" dirty="0"/>
              <a:t>Б. Г., Зинченко В. П., 2003</a:t>
            </a:r>
            <a:r>
              <a:rPr lang="ru-RU" sz="1000" dirty="0" smtClean="0"/>
              <a:t>)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5389685" y="3516016"/>
            <a:ext cx="123092" cy="4571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flipV="1">
            <a:off x="7327655" y="3514449"/>
            <a:ext cx="149470" cy="4571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6207367" y="4164378"/>
            <a:ext cx="2611318" cy="2232561"/>
          </a:xfrm>
          <a:prstGeom prst="su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B050"/>
                </a:solidFill>
              </a:rPr>
              <a:t>хороший</a:t>
            </a:r>
            <a:endParaRPr lang="ru-RU" sz="1400" dirty="0">
              <a:solidFill>
                <a:srgbClr val="00B050"/>
              </a:solidFill>
            </a:endParaRPr>
          </a:p>
        </p:txBody>
      </p:sp>
      <p:sp>
        <p:nvSpPr>
          <p:cNvPr id="8" name="Пятно 1 7"/>
          <p:cNvSpPr/>
          <p:nvPr/>
        </p:nvSpPr>
        <p:spPr>
          <a:xfrm>
            <a:off x="2409092" y="4164379"/>
            <a:ext cx="2743200" cy="2232560"/>
          </a:xfrm>
          <a:prstGeom prst="irregularSeal1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плохой</a:t>
            </a:r>
            <a:endParaRPr lang="ru-RU" sz="1600" dirty="0">
              <a:solidFill>
                <a:srgbClr val="FF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162908" y="3883734"/>
            <a:ext cx="3349869" cy="23173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048607" y="4009292"/>
            <a:ext cx="3464170" cy="206619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990492" y="3946513"/>
            <a:ext cx="3349869" cy="23173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990492" y="3993598"/>
            <a:ext cx="2973266" cy="220744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1406321768"/>
              </p:ext>
            </p:extLst>
          </p:nvPr>
        </p:nvGraphicFramePr>
        <p:xfrm>
          <a:off x="5618285" y="372950"/>
          <a:ext cx="5934809" cy="518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2048607" y="3354210"/>
            <a:ext cx="7578968" cy="369332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/>
              <a:t>Определяется свойствами ЦНС   </a:t>
            </a:r>
            <a:r>
              <a:rPr lang="ru-RU" b="1" dirty="0" smtClean="0"/>
              <a:t>       врожденный           устойчивый</a:t>
            </a:r>
            <a:endParaRPr lang="ru-RU" b="1" dirty="0"/>
          </a:p>
        </p:txBody>
      </p:sp>
      <p:sp>
        <p:nvSpPr>
          <p:cNvPr id="25" name="Управляющая кнопка: справка 24">
            <a:hlinkClick r:id="" action="ppaction://noaction" highlightClick="1"/>
          </p:cNvPr>
          <p:cNvSpPr/>
          <p:nvPr/>
        </p:nvSpPr>
        <p:spPr>
          <a:xfrm>
            <a:off x="2998177" y="2215662"/>
            <a:ext cx="4667249" cy="975946"/>
          </a:xfrm>
          <a:prstGeom prst="actionButtonHelp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630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474921"/>
              </p:ext>
            </p:extLst>
          </p:nvPr>
        </p:nvGraphicFramePr>
        <p:xfrm>
          <a:off x="888023" y="633046"/>
          <a:ext cx="5389685" cy="560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Умножение 5"/>
          <p:cNvSpPr/>
          <p:nvPr/>
        </p:nvSpPr>
        <p:spPr>
          <a:xfrm>
            <a:off x="1239717" y="2646484"/>
            <a:ext cx="782515" cy="157382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219740"/>
              </p:ext>
            </p:extLst>
          </p:nvPr>
        </p:nvGraphicFramePr>
        <p:xfrm>
          <a:off x="6430107" y="633046"/>
          <a:ext cx="5389685" cy="560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Стрелка вправо с вырезом 7"/>
          <p:cNvSpPr/>
          <p:nvPr/>
        </p:nvSpPr>
        <p:spPr>
          <a:xfrm>
            <a:off x="6981092" y="3270739"/>
            <a:ext cx="378070" cy="3253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9257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971</Words>
  <Application>Microsoft Office PowerPoint</Application>
  <PresentationFormat>Широкоэкранный</PresentationFormat>
  <Paragraphs>87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&amp;quot</vt:lpstr>
      <vt:lpstr>Arial</vt:lpstr>
      <vt:lpstr>Calibri</vt:lpstr>
      <vt:lpstr>Calibri Light</vt:lpstr>
      <vt:lpstr>Open Sans</vt:lpstr>
      <vt:lpstr>Тема Office</vt:lpstr>
      <vt:lpstr>Индивид. Индивидуальность. Личность</vt:lpstr>
      <vt:lpstr>Индивид</vt:lpstr>
      <vt:lpstr>Индивидуальность</vt:lpstr>
      <vt:lpstr>Личность</vt:lpstr>
      <vt:lpstr>Презентация PowerPoint</vt:lpstr>
      <vt:lpstr>Структура личности (по С.Л. Рубинштейну)</vt:lpstr>
      <vt:lpstr>Проявления личности</vt:lpstr>
      <vt:lpstr>Темперамент (Гиппократ, V-IV в. до н. э.; древнеримский врач Гален, II век н.э.)</vt:lpstr>
      <vt:lpstr>Презентация PowerPoint</vt:lpstr>
      <vt:lpstr>Презентация PowerPoint</vt:lpstr>
      <vt:lpstr>САНГВИНИК</vt:lpstr>
      <vt:lpstr>ХОЛЕРИК</vt:lpstr>
      <vt:lpstr>ФЛЕГМАТИК</vt:lpstr>
      <vt:lpstr>МЕЛАНХОЛИК</vt:lpstr>
      <vt:lpstr>Карикатура Х. Бидструпа «Флегматик и холерик»</vt:lpstr>
      <vt:lpstr>Задание 1. Карикатура Херлуфа Бидструпа "Темперамент"</vt:lpstr>
      <vt:lpstr>Задание 2. Проанализируйте описание темпераментов, выделите те характеристики, которые явно есть у Вас. Определите свой тип темперамента.</vt:lpstr>
      <vt:lpstr>Задание 3. Вспомните персонажей мультфильма о Винни-Пухе. Определите тип темперамента каждого персонажа с кратким обоснованием своего мнения</vt:lpstr>
      <vt:lpstr>Ответы к заданию 3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Индивид. Индивидуальность. Личность</dc:title>
  <dc:creator>Пользователь Windows</dc:creator>
  <cp:lastModifiedBy>Оля</cp:lastModifiedBy>
  <cp:revision>81</cp:revision>
  <dcterms:created xsi:type="dcterms:W3CDTF">2019-01-30T01:30:03Z</dcterms:created>
  <dcterms:modified xsi:type="dcterms:W3CDTF">2020-04-08T16:05:13Z</dcterms:modified>
</cp:coreProperties>
</file>