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инструкцией</a:t>
            </a:r>
            <a:endParaRPr lang="ru-RU" dirty="0"/>
          </a:p>
        </p:txBody>
      </p:sp>
      <p:pic>
        <p:nvPicPr>
          <p:cNvPr id="4" name="Picture 2" descr="cocacola.gif (8350 bytes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60848"/>
            <a:ext cx="4386531" cy="302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80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Изображение на титульном слайде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Наглядно демонстрирует нашу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перцептивную готовность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–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мы заранее можем себя настраивать на определенную информацию, что порождает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ошибки восприятия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33CC"/>
                </a:solidFill>
              </a:rPr>
              <a:t>Часто такого рода ошибки случаются при чтении уже знакомой, как нам кажется, инструкции.</a:t>
            </a:r>
            <a:endParaRPr lang="ru-RU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729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работы с письменной инструкцией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 – ознакомительное чтение</a:t>
            </a:r>
          </a:p>
          <a:p>
            <a:pPr marL="0" indent="0">
              <a:buNone/>
            </a:pPr>
            <a:r>
              <a:rPr lang="ru-RU" dirty="0" smtClean="0"/>
              <a:t>2 – понимание вопроса, задания</a:t>
            </a:r>
          </a:p>
          <a:p>
            <a:pPr marL="0" indent="0">
              <a:buNone/>
            </a:pPr>
            <a:r>
              <a:rPr lang="ru-RU" dirty="0" smtClean="0"/>
              <a:t>3 – анализ данных с точки зрения ответа на вопрос/ выполнения задания. Краткая запись</a:t>
            </a:r>
          </a:p>
          <a:p>
            <a:pPr marL="0" indent="0">
              <a:buNone/>
            </a:pPr>
            <a:r>
              <a:rPr lang="ru-RU" dirty="0" smtClean="0"/>
              <a:t>4 – контроль фиксации данных</a:t>
            </a:r>
          </a:p>
          <a:p>
            <a:pPr marL="0" indent="0">
              <a:buNone/>
            </a:pPr>
            <a:r>
              <a:rPr lang="ru-RU" dirty="0" smtClean="0"/>
              <a:t>5 – проверка качества ответа на вопрос/ выполнения задания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46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89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Работа с инструкцией</vt:lpstr>
      <vt:lpstr>Презентация PowerPoint</vt:lpstr>
      <vt:lpstr>Этапы работы с письменной инструкцией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инструкцией</dc:title>
  <dc:creator>сотрудник ГБОУ 1505</dc:creator>
  <cp:lastModifiedBy>Оля</cp:lastModifiedBy>
  <cp:revision>9</cp:revision>
  <dcterms:created xsi:type="dcterms:W3CDTF">2018-10-08T10:02:41Z</dcterms:created>
  <dcterms:modified xsi:type="dcterms:W3CDTF">2020-04-08T14:46:22Z</dcterms:modified>
</cp:coreProperties>
</file>